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48" r:id="rId2"/>
  </p:sldMasterIdLst>
  <p:sldIdLst>
    <p:sldId id="256" r:id="rId3"/>
    <p:sldId id="258" r:id="rId4"/>
    <p:sldId id="262" r:id="rId5"/>
    <p:sldId id="263" r:id="rId6"/>
    <p:sldId id="260" r:id="rId7"/>
    <p:sldId id="259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E47"/>
    <a:srgbClr val="00FF00"/>
    <a:srgbClr val="0083E6"/>
    <a:srgbClr val="C55A11"/>
    <a:srgbClr val="00B050"/>
    <a:srgbClr val="FF0000"/>
    <a:srgbClr val="2F528F"/>
    <a:srgbClr val="2F5597"/>
    <a:srgbClr val="C8D0C8"/>
    <a:srgbClr val="DDE3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9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5763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B75A66B2-2DB2-4F89-0BBA-D5CD2C609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905500"/>
            <a:ext cx="12192000" cy="952499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08004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2E8C3E-F289-6E2F-3F97-43311B79A4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DC078A7-9770-8D91-DD59-3B76E93332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C44DD1F-50EB-16F4-A649-F9681CF9D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3C8C7-F8F0-45E5-B257-B695ED03E8DF}" type="datetimeFigureOut">
              <a:rPr lang="zh-CN" altLang="en-US" smtClean="0"/>
              <a:t>2023/5/28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05B638B-E893-D5F2-3E26-3C93EE17B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C3A0E22-9171-23CA-5A30-0A2DF4414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60A84-554C-41CC-AB26-AE18E237A2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7385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92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C122279-C0AB-BECD-6DAC-4EFEE92A3F1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851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AF1A03C-7250-8154-EE86-39080BE60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9688" y="1076911"/>
            <a:ext cx="6070875" cy="4320000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A7E2F756-A940-BF37-A13B-39FEB25B96DD}"/>
              </a:ext>
            </a:extLst>
          </p:cNvPr>
          <p:cNvGrpSpPr/>
          <p:nvPr/>
        </p:nvGrpSpPr>
        <p:grpSpPr>
          <a:xfrm>
            <a:off x="904852" y="896911"/>
            <a:ext cx="4680000" cy="4680000"/>
            <a:chOff x="904852" y="579413"/>
            <a:chExt cx="4680000" cy="4680000"/>
          </a:xfrm>
        </p:grpSpPr>
        <p:sp>
          <p:nvSpPr>
            <p:cNvPr id="8" name="圆: 空心 7">
              <a:extLst>
                <a:ext uri="{FF2B5EF4-FFF2-40B4-BE49-F238E27FC236}">
                  <a16:creationId xmlns:a16="http://schemas.microsoft.com/office/drawing/2014/main" id="{A0A23C7E-4B4D-0C9D-FF2A-136FF155D426}"/>
                </a:ext>
              </a:extLst>
            </p:cNvPr>
            <p:cNvSpPr/>
            <p:nvPr/>
          </p:nvSpPr>
          <p:spPr>
            <a:xfrm>
              <a:off x="904852" y="579413"/>
              <a:ext cx="4680000" cy="4680000"/>
            </a:xfrm>
            <a:prstGeom prst="donut">
              <a:avLst>
                <a:gd name="adj" fmla="val 19160"/>
              </a:avLst>
            </a:prstGeom>
            <a:gradFill flip="none" rotWithShape="1">
              <a:gsLst>
                <a:gs pos="58547">
                  <a:srgbClr val="C8D0C8"/>
                </a:gs>
                <a:gs pos="81000">
                  <a:srgbClr val="DDE3DD"/>
                </a:gs>
                <a:gs pos="93000">
                  <a:srgbClr val="FF0000"/>
                </a:gs>
                <a:gs pos="95726">
                  <a:srgbClr val="FF0000"/>
                </a:gs>
                <a:gs pos="92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21D9F427-8FDD-A974-41C0-D60D902DC91F}"/>
                </a:ext>
              </a:extLst>
            </p:cNvPr>
            <p:cNvSpPr/>
            <p:nvPr/>
          </p:nvSpPr>
          <p:spPr>
            <a:xfrm>
              <a:off x="1294852" y="969413"/>
              <a:ext cx="3900000" cy="3900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5702DE09-E0E9-FC73-5A9C-390FECB92A72}"/>
                </a:ext>
              </a:extLst>
            </p:cNvPr>
            <p:cNvGrpSpPr/>
            <p:nvPr/>
          </p:nvGrpSpPr>
          <p:grpSpPr>
            <a:xfrm rot="2700000">
              <a:off x="3100852" y="2775413"/>
              <a:ext cx="288000" cy="288000"/>
              <a:chOff x="10800000" y="5400000"/>
              <a:chExt cx="288000" cy="288000"/>
            </a:xfrm>
          </p:grpSpPr>
          <p:sp>
            <p:nvSpPr>
              <p:cNvPr id="12" name="流程图: 接点 11">
                <a:extLst>
                  <a:ext uri="{FF2B5EF4-FFF2-40B4-BE49-F238E27FC236}">
                    <a16:creationId xmlns:a16="http://schemas.microsoft.com/office/drawing/2014/main" id="{1C32DDDB-681B-BD6C-1519-7012AFFD7EBD}"/>
                  </a:ext>
                </a:extLst>
              </p:cNvPr>
              <p:cNvSpPr/>
              <p:nvPr/>
            </p:nvSpPr>
            <p:spPr>
              <a:xfrm>
                <a:off x="10800000" y="558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流程图: 接点 12">
                <a:extLst>
                  <a:ext uri="{FF2B5EF4-FFF2-40B4-BE49-F238E27FC236}">
                    <a16:creationId xmlns:a16="http://schemas.microsoft.com/office/drawing/2014/main" id="{C413417F-D748-6830-D3F5-756050ECFA0D}"/>
                  </a:ext>
                </a:extLst>
              </p:cNvPr>
              <p:cNvSpPr/>
              <p:nvPr/>
            </p:nvSpPr>
            <p:spPr>
              <a:xfrm>
                <a:off x="10980000" y="540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流程图: 接点 13">
                <a:extLst>
                  <a:ext uri="{FF2B5EF4-FFF2-40B4-BE49-F238E27FC236}">
                    <a16:creationId xmlns:a16="http://schemas.microsoft.com/office/drawing/2014/main" id="{7984A830-30AE-677D-1DA3-624B0F5B7342}"/>
                  </a:ext>
                </a:extLst>
              </p:cNvPr>
              <p:cNvSpPr/>
              <p:nvPr/>
            </p:nvSpPr>
            <p:spPr>
              <a:xfrm>
                <a:off x="10980000" y="558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流程图: 接点 14">
                <a:extLst>
                  <a:ext uri="{FF2B5EF4-FFF2-40B4-BE49-F238E27FC236}">
                    <a16:creationId xmlns:a16="http://schemas.microsoft.com/office/drawing/2014/main" id="{A695D861-64C2-EAEB-CC4A-B66DAE1D70B6}"/>
                  </a:ext>
                </a:extLst>
              </p:cNvPr>
              <p:cNvSpPr/>
              <p:nvPr/>
            </p:nvSpPr>
            <p:spPr>
              <a:xfrm>
                <a:off x="10800000" y="540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1EA0F9EC-B94B-0766-B06A-F507B720835D}"/>
              </a:ext>
            </a:extLst>
          </p:cNvPr>
          <p:cNvGrpSpPr/>
          <p:nvPr/>
        </p:nvGrpSpPr>
        <p:grpSpPr>
          <a:xfrm>
            <a:off x="6726964" y="1471273"/>
            <a:ext cx="3669573" cy="3019191"/>
            <a:chOff x="6726964" y="1153775"/>
            <a:chExt cx="3669573" cy="3019191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04A987E-9D76-A8A9-215F-6AE5500FE903}"/>
                </a:ext>
              </a:extLst>
            </p:cNvPr>
            <p:cNvSpPr txBox="1"/>
            <p:nvPr/>
          </p:nvSpPr>
          <p:spPr>
            <a:xfrm>
              <a:off x="6758939" y="3772856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2B4E96F9-3EE0-DC55-C65C-53320C768908}"/>
                </a:ext>
              </a:extLst>
            </p:cNvPr>
            <p:cNvSpPr txBox="1"/>
            <p:nvPr/>
          </p:nvSpPr>
          <p:spPr>
            <a:xfrm>
              <a:off x="7772399" y="3772856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F8CCE6A9-1507-6F4A-1AFE-283948CF5D63}"/>
                </a:ext>
              </a:extLst>
            </p:cNvPr>
            <p:cNvSpPr txBox="1"/>
            <p:nvPr/>
          </p:nvSpPr>
          <p:spPr>
            <a:xfrm>
              <a:off x="8785859" y="3772856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3DF05477-4315-1593-9C31-D3C642BB9CEA}"/>
                </a:ext>
              </a:extLst>
            </p:cNvPr>
            <p:cNvSpPr txBox="1"/>
            <p:nvPr/>
          </p:nvSpPr>
          <p:spPr>
            <a:xfrm>
              <a:off x="9799319" y="3772856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7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165BA2D6-BCE7-C862-4497-64611C077E41}"/>
                </a:ext>
              </a:extLst>
            </p:cNvPr>
            <p:cNvSpPr txBox="1"/>
            <p:nvPr/>
          </p:nvSpPr>
          <p:spPr>
            <a:xfrm>
              <a:off x="7265669" y="2378099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92CB5536-BE0B-7960-D799-AFDE58C849EF}"/>
                </a:ext>
              </a:extLst>
            </p:cNvPr>
            <p:cNvSpPr txBox="1"/>
            <p:nvPr/>
          </p:nvSpPr>
          <p:spPr>
            <a:xfrm>
              <a:off x="8290559" y="2378099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1008601F-8A95-99A7-DD4E-3EE62B5BDCA0}"/>
                </a:ext>
              </a:extLst>
            </p:cNvPr>
            <p:cNvSpPr txBox="1"/>
            <p:nvPr/>
          </p:nvSpPr>
          <p:spPr>
            <a:xfrm>
              <a:off x="9289538" y="2378099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6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F59F94F0-DB8A-BB15-24CA-F38CF174963F}"/>
                </a:ext>
              </a:extLst>
            </p:cNvPr>
            <p:cNvSpPr txBox="1"/>
            <p:nvPr/>
          </p:nvSpPr>
          <p:spPr>
            <a:xfrm>
              <a:off x="6726964" y="1153775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E1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6E781A83-F982-2FBF-C5B5-C53096D5E2E3}"/>
                </a:ext>
              </a:extLst>
            </p:cNvPr>
            <p:cNvSpPr txBox="1"/>
            <p:nvPr/>
          </p:nvSpPr>
          <p:spPr>
            <a:xfrm>
              <a:off x="7543764" y="1158449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E2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CD81A909-1AED-A0C1-C6A1-F4B3D4ABBD1B}"/>
                </a:ext>
              </a:extLst>
            </p:cNvPr>
            <p:cNvSpPr txBox="1"/>
            <p:nvPr/>
          </p:nvSpPr>
          <p:spPr>
            <a:xfrm>
              <a:off x="8359773" y="1153775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E3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AFA9AF50-7106-2328-8974-6CEB03641826}"/>
                </a:ext>
              </a:extLst>
            </p:cNvPr>
            <p:cNvSpPr txBox="1"/>
            <p:nvPr/>
          </p:nvSpPr>
          <p:spPr>
            <a:xfrm>
              <a:off x="9175462" y="1153775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E4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4B11B4AF-81C4-3198-7304-B01124986230}"/>
                </a:ext>
              </a:extLst>
            </p:cNvPr>
            <p:cNvSpPr txBox="1"/>
            <p:nvPr/>
          </p:nvSpPr>
          <p:spPr>
            <a:xfrm>
              <a:off x="9926241" y="1243830"/>
              <a:ext cx="197643" cy="15388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zh-CN" sz="1000" b="1" dirty="0">
                  <a:solidFill>
                    <a:schemeClr val="bg1">
                      <a:lumMod val="50000"/>
                    </a:schemeClr>
                  </a:solidFill>
                </a:rPr>
                <a:t>A1</a:t>
              </a:r>
              <a:endParaRPr lang="zh-CN" altLang="en-US" sz="1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5B71A7A1-D1F4-B528-34A8-45F06574C06B}"/>
                </a:ext>
              </a:extLst>
            </p:cNvPr>
            <p:cNvSpPr txBox="1"/>
            <p:nvPr/>
          </p:nvSpPr>
          <p:spPr>
            <a:xfrm>
              <a:off x="10198894" y="1243830"/>
              <a:ext cx="197643" cy="15388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zh-CN" sz="1000" b="1" dirty="0">
                  <a:solidFill>
                    <a:schemeClr val="bg1">
                      <a:lumMod val="50000"/>
                    </a:schemeClr>
                  </a:solidFill>
                </a:rPr>
                <a:t>A2</a:t>
              </a:r>
              <a:endParaRPr lang="zh-CN" altLang="en-US" sz="1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" name="标题 2">
            <a:extLst>
              <a:ext uri="{FF2B5EF4-FFF2-40B4-BE49-F238E27FC236}">
                <a16:creationId xmlns:a16="http://schemas.microsoft.com/office/drawing/2014/main" id="{4E9190ED-7AF4-95CC-A980-5FE199667520}"/>
              </a:ext>
            </a:extLst>
          </p:cNvPr>
          <p:cNvSpPr txBox="1">
            <a:spLocks/>
          </p:cNvSpPr>
          <p:nvPr/>
        </p:nvSpPr>
        <p:spPr>
          <a:xfrm>
            <a:off x="0" y="5905500"/>
            <a:ext cx="12192000" cy="95249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b="1" dirty="0"/>
              <a:t>Manual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734341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88873DDC-2AA2-EE3F-414F-7B75CE39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POWER-ON</a:t>
            </a:r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CB77F11-2A4B-483F-D41F-CC84B1F47586}"/>
              </a:ext>
            </a:extLst>
          </p:cNvPr>
          <p:cNvSpPr/>
          <p:nvPr/>
        </p:nvSpPr>
        <p:spPr>
          <a:xfrm>
            <a:off x="9928225" y="1540931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32457AE-E0B6-8C09-5CCA-1E12685611C9}"/>
              </a:ext>
            </a:extLst>
          </p:cNvPr>
          <p:cNvSpPr/>
          <p:nvPr/>
        </p:nvSpPr>
        <p:spPr>
          <a:xfrm>
            <a:off x="10202862" y="1540931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E6E2637-9F6C-3912-359C-68A8EA1C1110}"/>
              </a:ext>
            </a:extLst>
          </p:cNvPr>
          <p:cNvSpPr txBox="1"/>
          <p:nvPr/>
        </p:nvSpPr>
        <p:spPr>
          <a:xfrm>
            <a:off x="8623299" y="532507"/>
            <a:ext cx="1101117" cy="534368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NORMAL Device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28" name="连接符: 肘形 27">
            <a:extLst>
              <a:ext uri="{FF2B5EF4-FFF2-40B4-BE49-F238E27FC236}">
                <a16:creationId xmlns:a16="http://schemas.microsoft.com/office/drawing/2014/main" id="{976E10BB-0DF0-AB0A-FDC6-2EF48D79C205}"/>
              </a:ext>
            </a:extLst>
          </p:cNvPr>
          <p:cNvCxnSpPr>
            <a:cxnSpLocks/>
            <a:stCxn id="21" idx="3"/>
            <a:endCxn id="4" idx="0"/>
          </p:cNvCxnSpPr>
          <p:nvPr/>
        </p:nvCxnSpPr>
        <p:spPr>
          <a:xfrm>
            <a:off x="9724416" y="799691"/>
            <a:ext cx="299059" cy="741240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连接符: 肘形 28">
            <a:extLst>
              <a:ext uri="{FF2B5EF4-FFF2-40B4-BE49-F238E27FC236}">
                <a16:creationId xmlns:a16="http://schemas.microsoft.com/office/drawing/2014/main" id="{186BC645-EC5A-4155-8E85-265E63787097}"/>
              </a:ext>
            </a:extLst>
          </p:cNvPr>
          <p:cNvCxnSpPr>
            <a:cxnSpLocks/>
            <a:stCxn id="4" idx="2"/>
            <a:endCxn id="32" idx="1"/>
          </p:cNvCxnSpPr>
          <p:nvPr/>
        </p:nvCxnSpPr>
        <p:spPr>
          <a:xfrm rot="16200000" flipH="1">
            <a:off x="10384587" y="1383018"/>
            <a:ext cx="161518" cy="883743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96D11CA9-7DCD-0AFA-7EBD-3232EBB90B6D}"/>
              </a:ext>
            </a:extLst>
          </p:cNvPr>
          <p:cNvSpPr txBox="1"/>
          <p:nvPr/>
        </p:nvSpPr>
        <p:spPr>
          <a:xfrm>
            <a:off x="10907218" y="1638465"/>
            <a:ext cx="1004489" cy="534368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Firmware</a:t>
            </a:r>
            <a:b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Update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0DAB5956-B96D-3BE8-1B50-BDA805009E4B}"/>
              </a:ext>
            </a:extLst>
          </p:cNvPr>
          <p:cNvSpPr txBox="1"/>
          <p:nvPr/>
        </p:nvSpPr>
        <p:spPr>
          <a:xfrm>
            <a:off x="10507110" y="532507"/>
            <a:ext cx="1026539" cy="534368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KONAMI</a:t>
            </a:r>
            <a:b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Device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44" name="连接符: 肘形 43">
            <a:extLst>
              <a:ext uri="{FF2B5EF4-FFF2-40B4-BE49-F238E27FC236}">
                <a16:creationId xmlns:a16="http://schemas.microsoft.com/office/drawing/2014/main" id="{160C77F0-F107-9C31-6478-C9FD2DB5BE94}"/>
              </a:ext>
            </a:extLst>
          </p:cNvPr>
          <p:cNvCxnSpPr>
            <a:cxnSpLocks/>
            <a:stCxn id="43" idx="1"/>
            <a:endCxn id="7" idx="0"/>
          </p:cNvCxnSpPr>
          <p:nvPr/>
        </p:nvCxnSpPr>
        <p:spPr>
          <a:xfrm rot="10800000" flipV="1">
            <a:off x="10298112" y="799691"/>
            <a:ext cx="208998" cy="741240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连接符: 肘形 49">
            <a:extLst>
              <a:ext uri="{FF2B5EF4-FFF2-40B4-BE49-F238E27FC236}">
                <a16:creationId xmlns:a16="http://schemas.microsoft.com/office/drawing/2014/main" id="{64288B23-6692-0B64-AA76-B9F199FC2D3B}"/>
              </a:ext>
            </a:extLst>
          </p:cNvPr>
          <p:cNvCxnSpPr>
            <a:cxnSpLocks/>
            <a:stCxn id="7" idx="2"/>
            <a:endCxn id="32" idx="1"/>
          </p:cNvCxnSpPr>
          <p:nvPr/>
        </p:nvCxnSpPr>
        <p:spPr>
          <a:xfrm rot="16200000" flipH="1">
            <a:off x="10521906" y="1520337"/>
            <a:ext cx="161518" cy="609106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3C414146-6225-9E49-1D20-945EFA12CA8A}"/>
              </a:ext>
            </a:extLst>
          </p:cNvPr>
          <p:cNvSpPr txBox="1"/>
          <p:nvPr/>
        </p:nvSpPr>
        <p:spPr>
          <a:xfrm>
            <a:off x="8768596" y="244470"/>
            <a:ext cx="2626526" cy="23941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70C0"/>
            </a:solidFill>
            <a:prstDash val="sysDot"/>
          </a:ln>
          <a:effectLst/>
        </p:spPr>
        <p:txBody>
          <a:bodyPr wrap="square" lIns="54000" tIns="36000" rIns="36000" bIns="36000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rgbClr val="009E47"/>
                </a:solidFill>
              </a:rPr>
              <a:t>Device Mode will be saved in flash.</a:t>
            </a:r>
            <a:endParaRPr lang="zh-CN" altLang="en-US" sz="12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022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左大括号 1">
            <a:extLst>
              <a:ext uri="{FF2B5EF4-FFF2-40B4-BE49-F238E27FC236}">
                <a16:creationId xmlns:a16="http://schemas.microsoft.com/office/drawing/2014/main" id="{6908500C-1B25-A058-D061-01A508D62675}"/>
              </a:ext>
            </a:extLst>
          </p:cNvPr>
          <p:cNvSpPr/>
          <p:nvPr/>
        </p:nvSpPr>
        <p:spPr>
          <a:xfrm rot="5400000">
            <a:off x="7988718" y="-399922"/>
            <a:ext cx="389999" cy="2992134"/>
          </a:xfrm>
          <a:prstGeom prst="leftBrace">
            <a:avLst>
              <a:gd name="adj1" fmla="val 21655"/>
              <a:gd name="adj2" fmla="val 49829"/>
            </a:avLst>
          </a:prstGeom>
          <a:ln w="28575">
            <a:solidFill>
              <a:srgbClr val="2F5597">
                <a:alpha val="6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8873DDC-2AA2-EE3F-414F-7B75CE39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NORMAL MODE</a:t>
            </a:r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CB77F11-2A4B-483F-D41F-CC84B1F47586}"/>
              </a:ext>
            </a:extLst>
          </p:cNvPr>
          <p:cNvSpPr/>
          <p:nvPr/>
        </p:nvSpPr>
        <p:spPr>
          <a:xfrm>
            <a:off x="9928225" y="1540931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32457AE-E0B6-8C09-5CCA-1E12685611C9}"/>
              </a:ext>
            </a:extLst>
          </p:cNvPr>
          <p:cNvSpPr/>
          <p:nvPr/>
        </p:nvSpPr>
        <p:spPr>
          <a:xfrm>
            <a:off x="10202862" y="1540931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左大括号 17">
            <a:extLst>
              <a:ext uri="{FF2B5EF4-FFF2-40B4-BE49-F238E27FC236}">
                <a16:creationId xmlns:a16="http://schemas.microsoft.com/office/drawing/2014/main" id="{632A3880-6E13-2DAD-4493-7168D4DCB640}"/>
              </a:ext>
            </a:extLst>
          </p:cNvPr>
          <p:cNvSpPr/>
          <p:nvPr/>
        </p:nvSpPr>
        <p:spPr>
          <a:xfrm rot="5400000">
            <a:off x="10010690" y="1093973"/>
            <a:ext cx="297982" cy="475617"/>
          </a:xfrm>
          <a:prstGeom prst="leftBrace">
            <a:avLst>
              <a:gd name="adj1" fmla="val 18367"/>
              <a:gd name="adj2" fmla="val 48805"/>
            </a:avLst>
          </a:prstGeom>
          <a:ln w="28575">
            <a:solidFill>
              <a:srgbClr val="FF0000">
                <a:alpha val="6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4509E83-8020-4340-C62B-3DC5B0A4F453}"/>
              </a:ext>
            </a:extLst>
          </p:cNvPr>
          <p:cNvSpPr txBox="1"/>
          <p:nvPr/>
        </p:nvSpPr>
        <p:spPr>
          <a:xfrm>
            <a:off x="9852637" y="873104"/>
            <a:ext cx="603610" cy="287718"/>
          </a:xfrm>
          <a:prstGeom prst="roundRect">
            <a:avLst>
              <a:gd name="adj" fmla="val 29099"/>
            </a:avLst>
          </a:prstGeom>
          <a:solidFill>
            <a:srgbClr val="FF0000"/>
          </a:solidFill>
        </p:spPr>
        <p:txBody>
          <a:bodyPr wrap="square" lIns="36000" tIns="0" rIns="36000" bIns="0" rtlCol="0">
            <a:no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bg1"/>
                </a:solidFill>
              </a:rPr>
              <a:t>Hold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E6E2637-9F6C-3912-359C-68A8EA1C1110}"/>
              </a:ext>
            </a:extLst>
          </p:cNvPr>
          <p:cNvSpPr txBox="1"/>
          <p:nvPr/>
        </p:nvSpPr>
        <p:spPr>
          <a:xfrm>
            <a:off x="7508922" y="625973"/>
            <a:ext cx="1363358" cy="303536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EFFECT Mode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7F3EF8-8465-2BA2-34EA-E2E92219F49D}"/>
              </a:ext>
            </a:extLst>
          </p:cNvPr>
          <p:cNvSpPr/>
          <p:nvPr/>
        </p:nvSpPr>
        <p:spPr>
          <a:xfrm>
            <a:off x="6687650" y="1358668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29AB74B2-5405-393B-F951-26391C546C7C}"/>
              </a:ext>
            </a:extLst>
          </p:cNvPr>
          <p:cNvSpPr/>
          <p:nvPr/>
        </p:nvSpPr>
        <p:spPr>
          <a:xfrm>
            <a:off x="7504419" y="1358668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46AB61B0-A47A-5483-B1E8-851C74F8C2D8}"/>
              </a:ext>
            </a:extLst>
          </p:cNvPr>
          <p:cNvSpPr/>
          <p:nvPr/>
        </p:nvSpPr>
        <p:spPr>
          <a:xfrm>
            <a:off x="8321188" y="1358668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907594F9-BBE9-7DB8-DD22-C72E7397185E}"/>
              </a:ext>
            </a:extLst>
          </p:cNvPr>
          <p:cNvSpPr/>
          <p:nvPr/>
        </p:nvSpPr>
        <p:spPr>
          <a:xfrm>
            <a:off x="9133195" y="1358668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连接符: 肘形 27">
            <a:extLst>
              <a:ext uri="{FF2B5EF4-FFF2-40B4-BE49-F238E27FC236}">
                <a16:creationId xmlns:a16="http://schemas.microsoft.com/office/drawing/2014/main" id="{976E10BB-0DF0-AB0A-FDC6-2EF48D79C205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8872280" y="777741"/>
            <a:ext cx="1282162" cy="147797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连接符: 肘形 28">
            <a:extLst>
              <a:ext uri="{FF2B5EF4-FFF2-40B4-BE49-F238E27FC236}">
                <a16:creationId xmlns:a16="http://schemas.microsoft.com/office/drawing/2014/main" id="{186BC645-EC5A-4155-8E85-265E63787097}"/>
              </a:ext>
            </a:extLst>
          </p:cNvPr>
          <p:cNvCxnSpPr>
            <a:cxnSpLocks/>
            <a:stCxn id="20" idx="3"/>
            <a:endCxn id="32" idx="0"/>
          </p:cNvCxnSpPr>
          <p:nvPr/>
        </p:nvCxnSpPr>
        <p:spPr>
          <a:xfrm>
            <a:off x="10456247" y="1016963"/>
            <a:ext cx="790378" cy="536668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96D11CA9-7DCD-0AFA-7EBD-3232EBB90B6D}"/>
              </a:ext>
            </a:extLst>
          </p:cNvPr>
          <p:cNvSpPr txBox="1"/>
          <p:nvPr/>
        </p:nvSpPr>
        <p:spPr>
          <a:xfrm>
            <a:off x="10744380" y="1553631"/>
            <a:ext cx="1004489" cy="534368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SETUP Mode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A8EFEEB-D49A-FD23-F20A-22C9ED03C1E0}"/>
              </a:ext>
            </a:extLst>
          </p:cNvPr>
          <p:cNvSpPr txBox="1"/>
          <p:nvPr/>
        </p:nvSpPr>
        <p:spPr>
          <a:xfrm>
            <a:off x="10445314" y="828446"/>
            <a:ext cx="950117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200" b="1" dirty="0">
                <a:solidFill>
                  <a:srgbClr val="FF0000"/>
                </a:solidFill>
              </a:rPr>
              <a:t>5 seconds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8759A2FC-4800-5EBA-A90A-D70EA2441814}"/>
              </a:ext>
            </a:extLst>
          </p:cNvPr>
          <p:cNvSpPr/>
          <p:nvPr/>
        </p:nvSpPr>
        <p:spPr>
          <a:xfrm>
            <a:off x="7210835" y="241270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TT</a:t>
            </a:r>
            <a:b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Effect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ADBE85F7-0999-F7DC-E1CC-450D9F145D19}"/>
              </a:ext>
            </a:extLst>
          </p:cNvPr>
          <p:cNvSpPr/>
          <p:nvPr/>
        </p:nvSpPr>
        <p:spPr>
          <a:xfrm>
            <a:off x="8222426" y="241270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Key Off</a:t>
            </a:r>
            <a:b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Color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2C66D444-A49A-457F-8041-D6762ACACBD5}"/>
              </a:ext>
            </a:extLst>
          </p:cNvPr>
          <p:cNvSpPr/>
          <p:nvPr/>
        </p:nvSpPr>
        <p:spPr>
          <a:xfrm>
            <a:off x="9233780" y="2411959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5268326C-5710-A117-D2C7-3F36551D2446}"/>
              </a:ext>
            </a:extLst>
          </p:cNvPr>
          <p:cNvSpPr/>
          <p:nvPr/>
        </p:nvSpPr>
        <p:spPr>
          <a:xfrm>
            <a:off x="6705666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Key</a:t>
            </a:r>
            <a:b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Theme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28FF11EF-2D67-8AA1-975B-989DCA894003}"/>
              </a:ext>
            </a:extLst>
          </p:cNvPr>
          <p:cNvSpPr/>
          <p:nvPr/>
        </p:nvSpPr>
        <p:spPr>
          <a:xfrm>
            <a:off x="7712792" y="379542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Key On</a:t>
            </a:r>
          </a:p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Color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FB39A25D-3FB5-8488-D6AB-4116F870FCA3}"/>
              </a:ext>
            </a:extLst>
          </p:cNvPr>
          <p:cNvSpPr/>
          <p:nvPr/>
        </p:nvSpPr>
        <p:spPr>
          <a:xfrm>
            <a:off x="8727511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1C4D0F25-2AD5-0869-5F7E-34A1A48E15E0}"/>
              </a:ext>
            </a:extLst>
          </p:cNvPr>
          <p:cNvSpPr/>
          <p:nvPr/>
        </p:nvSpPr>
        <p:spPr>
          <a:xfrm>
            <a:off x="9734637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" name="左大括号 13">
            <a:extLst>
              <a:ext uri="{FF2B5EF4-FFF2-40B4-BE49-F238E27FC236}">
                <a16:creationId xmlns:a16="http://schemas.microsoft.com/office/drawing/2014/main" id="{ED754121-08A1-B733-B738-EE93E051FA2E}"/>
              </a:ext>
            </a:extLst>
          </p:cNvPr>
          <p:cNvSpPr/>
          <p:nvPr/>
        </p:nvSpPr>
        <p:spPr>
          <a:xfrm rot="10800000" flipH="1">
            <a:off x="6198236" y="2411960"/>
            <a:ext cx="417184" cy="2500868"/>
          </a:xfrm>
          <a:prstGeom prst="leftBrace">
            <a:avLst>
              <a:gd name="adj1" fmla="val 21655"/>
              <a:gd name="adj2" fmla="val 50551"/>
            </a:avLst>
          </a:prstGeom>
          <a:ln w="28575">
            <a:solidFill>
              <a:schemeClr val="accent4">
                <a:lumMod val="75000"/>
                <a:alpha val="6980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连接符: 肘形 15">
            <a:extLst>
              <a:ext uri="{FF2B5EF4-FFF2-40B4-BE49-F238E27FC236}">
                <a16:creationId xmlns:a16="http://schemas.microsoft.com/office/drawing/2014/main" id="{323D88EB-DF41-3BAC-C388-2117A3977FDE}"/>
              </a:ext>
            </a:extLst>
          </p:cNvPr>
          <p:cNvCxnSpPr>
            <a:cxnSpLocks/>
            <a:stCxn id="20" idx="0"/>
            <a:endCxn id="14" idx="1"/>
          </p:cNvCxnSpPr>
          <p:nvPr/>
        </p:nvCxnSpPr>
        <p:spPr>
          <a:xfrm rot="16200000" flipH="1" flipV="1">
            <a:off x="6788584" y="282756"/>
            <a:ext cx="2775510" cy="3956206"/>
          </a:xfrm>
          <a:prstGeom prst="bentConnector4">
            <a:avLst>
              <a:gd name="adj1" fmla="val -12697"/>
              <a:gd name="adj2" fmla="val 105778"/>
            </a:avLst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8B994459-D4F4-C5C6-A9A2-998AB2C47BE5}"/>
              </a:ext>
            </a:extLst>
          </p:cNvPr>
          <p:cNvSpPr txBox="1"/>
          <p:nvPr/>
        </p:nvSpPr>
        <p:spPr>
          <a:xfrm>
            <a:off x="4543474" y="870944"/>
            <a:ext cx="1038549" cy="565146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LEVEL Mode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箭头: 左 14">
            <a:extLst>
              <a:ext uri="{FF2B5EF4-FFF2-40B4-BE49-F238E27FC236}">
                <a16:creationId xmlns:a16="http://schemas.microsoft.com/office/drawing/2014/main" id="{81F8C91F-0DF9-A78F-9FA4-3627206ECEC6}"/>
              </a:ext>
            </a:extLst>
          </p:cNvPr>
          <p:cNvSpPr/>
          <p:nvPr/>
        </p:nvSpPr>
        <p:spPr>
          <a:xfrm rot="2159241">
            <a:off x="4220521" y="759362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箭头: 左 16">
            <a:extLst>
              <a:ext uri="{FF2B5EF4-FFF2-40B4-BE49-F238E27FC236}">
                <a16:creationId xmlns:a16="http://schemas.microsoft.com/office/drawing/2014/main" id="{916F607E-44E8-08BA-E148-2E38F1DEA424}"/>
              </a:ext>
            </a:extLst>
          </p:cNvPr>
          <p:cNvSpPr/>
          <p:nvPr/>
        </p:nvSpPr>
        <p:spPr>
          <a:xfrm rot="13792854">
            <a:off x="5143135" y="1561683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连接符: 肘形 18">
            <a:extLst>
              <a:ext uri="{FF2B5EF4-FFF2-40B4-BE49-F238E27FC236}">
                <a16:creationId xmlns:a16="http://schemas.microsoft.com/office/drawing/2014/main" id="{FA84C167-5D37-C5A6-1A5E-95BF9B52C92A}"/>
              </a:ext>
            </a:extLst>
          </p:cNvPr>
          <p:cNvCxnSpPr>
            <a:cxnSpLocks/>
            <a:stCxn id="20" idx="0"/>
            <a:endCxn id="5" idx="0"/>
          </p:cNvCxnSpPr>
          <p:nvPr/>
        </p:nvCxnSpPr>
        <p:spPr>
          <a:xfrm rot="16200000" flipV="1">
            <a:off x="7607516" y="-1673823"/>
            <a:ext cx="2160" cy="5091693"/>
          </a:xfrm>
          <a:prstGeom prst="bentConnector3">
            <a:avLst>
              <a:gd name="adj1" fmla="val 27538287"/>
            </a:avLst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连接符: 肘形 52">
            <a:extLst>
              <a:ext uri="{FF2B5EF4-FFF2-40B4-BE49-F238E27FC236}">
                <a16:creationId xmlns:a16="http://schemas.microsoft.com/office/drawing/2014/main" id="{11BDCBF5-ADBF-EB71-C72D-BD18EF921866}"/>
              </a:ext>
            </a:extLst>
          </p:cNvPr>
          <p:cNvCxnSpPr>
            <a:cxnSpLocks/>
            <a:stCxn id="20" idx="0"/>
            <a:endCxn id="54" idx="3"/>
          </p:cNvCxnSpPr>
          <p:nvPr/>
        </p:nvCxnSpPr>
        <p:spPr>
          <a:xfrm rot="16200000" flipH="1">
            <a:off x="9813541" y="1214004"/>
            <a:ext cx="2099197" cy="1417397"/>
          </a:xfrm>
          <a:prstGeom prst="bentConnector4">
            <a:avLst>
              <a:gd name="adj1" fmla="val -10890"/>
              <a:gd name="adj2" fmla="val 116128"/>
            </a:avLst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>
            <a:extLst>
              <a:ext uri="{FF2B5EF4-FFF2-40B4-BE49-F238E27FC236}">
                <a16:creationId xmlns:a16="http://schemas.microsoft.com/office/drawing/2014/main" id="{B42071E4-9984-9508-AF43-4CEFB9F2F045}"/>
              </a:ext>
            </a:extLst>
          </p:cNvPr>
          <p:cNvSpPr txBox="1"/>
          <p:nvPr/>
        </p:nvSpPr>
        <p:spPr>
          <a:xfrm>
            <a:off x="10822593" y="2705117"/>
            <a:ext cx="749246" cy="534368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Factory Default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3" name="左大括号 62">
            <a:extLst>
              <a:ext uri="{FF2B5EF4-FFF2-40B4-BE49-F238E27FC236}">
                <a16:creationId xmlns:a16="http://schemas.microsoft.com/office/drawing/2014/main" id="{E9B54DE5-B3C5-A544-7339-D3EAC43DD1CE}"/>
              </a:ext>
            </a:extLst>
          </p:cNvPr>
          <p:cNvSpPr/>
          <p:nvPr/>
        </p:nvSpPr>
        <p:spPr>
          <a:xfrm rot="10800000">
            <a:off x="10289179" y="2404618"/>
            <a:ext cx="417184" cy="1144836"/>
          </a:xfrm>
          <a:prstGeom prst="leftBrace">
            <a:avLst>
              <a:gd name="adj1" fmla="val 21655"/>
              <a:gd name="adj2" fmla="val 50551"/>
            </a:avLst>
          </a:prstGeom>
          <a:ln w="28575">
            <a:solidFill>
              <a:schemeClr val="accent4">
                <a:lumMod val="75000"/>
                <a:alpha val="6980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91EE07D7-A3A3-3254-2F46-06F1576B2EF7}"/>
              </a:ext>
            </a:extLst>
          </p:cNvPr>
          <p:cNvSpPr txBox="1"/>
          <p:nvPr/>
        </p:nvSpPr>
        <p:spPr>
          <a:xfrm>
            <a:off x="10125276" y="2813505"/>
            <a:ext cx="40679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All</a:t>
            </a:r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588425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88873DDC-2AA2-EE3F-414F-7B75CE39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LEVEL MODE</a:t>
            </a:r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CB77F11-2A4B-483F-D41F-CC84B1F47586}"/>
              </a:ext>
            </a:extLst>
          </p:cNvPr>
          <p:cNvSpPr/>
          <p:nvPr/>
        </p:nvSpPr>
        <p:spPr>
          <a:xfrm>
            <a:off x="9928225" y="1540930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32457AE-E0B6-8C09-5CCA-1E12685611C9}"/>
              </a:ext>
            </a:extLst>
          </p:cNvPr>
          <p:cNvSpPr/>
          <p:nvPr/>
        </p:nvSpPr>
        <p:spPr>
          <a:xfrm>
            <a:off x="10202862" y="1540930"/>
            <a:ext cx="190500" cy="203200"/>
          </a:xfrm>
          <a:prstGeom prst="roundRect">
            <a:avLst/>
          </a:prstGeom>
          <a:solidFill>
            <a:srgbClr val="00B05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6D11CA9-7DCD-0AFA-7EBD-3232EBB90B6D}"/>
              </a:ext>
            </a:extLst>
          </p:cNvPr>
          <p:cNvSpPr txBox="1"/>
          <p:nvPr/>
        </p:nvSpPr>
        <p:spPr>
          <a:xfrm>
            <a:off x="10945773" y="1518699"/>
            <a:ext cx="446991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00B050"/>
                </a:solidFill>
              </a:rPr>
              <a:t>OK</a:t>
            </a:r>
            <a:endParaRPr lang="zh-CN" altLang="en-US" sz="1600" b="1" dirty="0">
              <a:solidFill>
                <a:srgbClr val="00B05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10518B1-8FB2-4909-443A-D16845752C94}"/>
              </a:ext>
            </a:extLst>
          </p:cNvPr>
          <p:cNvSpPr txBox="1"/>
          <p:nvPr/>
        </p:nvSpPr>
        <p:spPr>
          <a:xfrm>
            <a:off x="4505376" y="1082604"/>
            <a:ext cx="1038549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Level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" name="箭头: 左 32">
            <a:extLst>
              <a:ext uri="{FF2B5EF4-FFF2-40B4-BE49-F238E27FC236}">
                <a16:creationId xmlns:a16="http://schemas.microsoft.com/office/drawing/2014/main" id="{14B2FFD5-F8BF-CBAD-9ADE-4EDFF88CC7E8}"/>
              </a:ext>
            </a:extLst>
          </p:cNvPr>
          <p:cNvSpPr/>
          <p:nvPr/>
        </p:nvSpPr>
        <p:spPr>
          <a:xfrm rot="2159241">
            <a:off x="4250152" y="788993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箭头: 左 33">
            <a:extLst>
              <a:ext uri="{FF2B5EF4-FFF2-40B4-BE49-F238E27FC236}">
                <a16:creationId xmlns:a16="http://schemas.microsoft.com/office/drawing/2014/main" id="{EC28EFDC-B25E-4586-C6D9-15C2737210FB}"/>
              </a:ext>
            </a:extLst>
          </p:cNvPr>
          <p:cNvSpPr/>
          <p:nvPr/>
        </p:nvSpPr>
        <p:spPr>
          <a:xfrm rot="13792854">
            <a:off x="5113504" y="1532052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1DE5AA49-B042-F55F-7363-348CE1C56DFE}"/>
              </a:ext>
            </a:extLst>
          </p:cNvPr>
          <p:cNvCxnSpPr>
            <a:cxnSpLocks/>
            <a:stCxn id="7" idx="3"/>
            <a:endCxn id="32" idx="1"/>
          </p:cNvCxnSpPr>
          <p:nvPr/>
        </p:nvCxnSpPr>
        <p:spPr>
          <a:xfrm flipV="1">
            <a:off x="10393362" y="1641810"/>
            <a:ext cx="552411" cy="720"/>
          </a:xfrm>
          <a:prstGeom prst="line">
            <a:avLst/>
          </a:prstGeom>
          <a:ln w="28575">
            <a:solidFill>
              <a:srgbClr val="00B05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C8E21311-7827-10B3-F5A7-4AFEABD8E6FA}"/>
              </a:ext>
            </a:extLst>
          </p:cNvPr>
          <p:cNvSpPr txBox="1"/>
          <p:nvPr/>
        </p:nvSpPr>
        <p:spPr>
          <a:xfrm>
            <a:off x="10945773" y="1762247"/>
            <a:ext cx="783772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</a:rPr>
              <a:t>Cancel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48" name="连接符: 肘形 47">
            <a:extLst>
              <a:ext uri="{FF2B5EF4-FFF2-40B4-BE49-F238E27FC236}">
                <a16:creationId xmlns:a16="http://schemas.microsoft.com/office/drawing/2014/main" id="{40C54F7A-C92D-EE17-7E7F-B749AF19359A}"/>
              </a:ext>
            </a:extLst>
          </p:cNvPr>
          <p:cNvCxnSpPr>
            <a:cxnSpLocks/>
            <a:stCxn id="4" idx="2"/>
            <a:endCxn id="41" idx="1"/>
          </p:cNvCxnSpPr>
          <p:nvPr/>
        </p:nvCxnSpPr>
        <p:spPr>
          <a:xfrm rot="16200000" flipH="1">
            <a:off x="10414010" y="1353595"/>
            <a:ext cx="141228" cy="922298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左大括号 5">
            <a:extLst>
              <a:ext uri="{FF2B5EF4-FFF2-40B4-BE49-F238E27FC236}">
                <a16:creationId xmlns:a16="http://schemas.microsoft.com/office/drawing/2014/main" id="{485A5E57-A203-7FC8-F4B2-26DCB1B32A71}"/>
              </a:ext>
            </a:extLst>
          </p:cNvPr>
          <p:cNvSpPr/>
          <p:nvPr/>
        </p:nvSpPr>
        <p:spPr>
          <a:xfrm rot="16200000">
            <a:off x="8380727" y="3301847"/>
            <a:ext cx="389999" cy="3776150"/>
          </a:xfrm>
          <a:prstGeom prst="leftBrace">
            <a:avLst>
              <a:gd name="adj1" fmla="val 21655"/>
              <a:gd name="adj2" fmla="val 49829"/>
            </a:avLst>
          </a:prstGeom>
          <a:ln w="28575">
            <a:solidFill>
              <a:schemeClr val="accent4">
                <a:lumMod val="75000"/>
                <a:alpha val="6980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E3C47F2-E0ED-9CC7-32DB-823BE8A51BAE}"/>
              </a:ext>
            </a:extLst>
          </p:cNvPr>
          <p:cNvSpPr txBox="1"/>
          <p:nvPr/>
        </p:nvSpPr>
        <p:spPr>
          <a:xfrm>
            <a:off x="7526908" y="5393376"/>
            <a:ext cx="2085483" cy="349702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en-US" altLang="zh-CN" dirty="0"/>
              <a:t>1-7 Quick Set</a:t>
            </a:r>
            <a:endParaRPr lang="zh-CN" altLang="en-US" dirty="0"/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86AD6E91-1A22-BB9B-7D95-55D299AC2D56}"/>
              </a:ext>
            </a:extLst>
          </p:cNvPr>
          <p:cNvSpPr/>
          <p:nvPr/>
        </p:nvSpPr>
        <p:spPr>
          <a:xfrm>
            <a:off x="7210835" y="241270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17%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094EF032-1E3C-EF73-592C-F884F8DFFA77}"/>
              </a:ext>
            </a:extLst>
          </p:cNvPr>
          <p:cNvSpPr/>
          <p:nvPr/>
        </p:nvSpPr>
        <p:spPr>
          <a:xfrm>
            <a:off x="8222426" y="241270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50%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00E0C1A2-AAE2-C2D9-11EF-F88EFE34EF59}"/>
              </a:ext>
            </a:extLst>
          </p:cNvPr>
          <p:cNvSpPr/>
          <p:nvPr/>
        </p:nvSpPr>
        <p:spPr>
          <a:xfrm>
            <a:off x="9233780" y="241270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83%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ACFD66D6-C677-7C3E-25BF-D5E878680322}"/>
              </a:ext>
            </a:extLst>
          </p:cNvPr>
          <p:cNvSpPr/>
          <p:nvPr/>
        </p:nvSpPr>
        <p:spPr>
          <a:xfrm>
            <a:off x="6705666" y="3792890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0%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AF3CB319-D5C7-CAE0-B67A-A2B662D654B1}"/>
              </a:ext>
            </a:extLst>
          </p:cNvPr>
          <p:cNvSpPr/>
          <p:nvPr/>
        </p:nvSpPr>
        <p:spPr>
          <a:xfrm>
            <a:off x="7712792" y="379617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33%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3" name="矩形: 圆角 42">
            <a:extLst>
              <a:ext uri="{FF2B5EF4-FFF2-40B4-BE49-F238E27FC236}">
                <a16:creationId xmlns:a16="http://schemas.microsoft.com/office/drawing/2014/main" id="{88043554-1B21-38C2-4DA9-8332BA1CFD4E}"/>
              </a:ext>
            </a:extLst>
          </p:cNvPr>
          <p:cNvSpPr/>
          <p:nvPr/>
        </p:nvSpPr>
        <p:spPr>
          <a:xfrm>
            <a:off x="8727511" y="3792890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67%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4A3994B3-B51A-1A88-E0F2-88217F19C0B3}"/>
              </a:ext>
            </a:extLst>
          </p:cNvPr>
          <p:cNvSpPr/>
          <p:nvPr/>
        </p:nvSpPr>
        <p:spPr>
          <a:xfrm>
            <a:off x="9734637" y="3792890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100%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2CF41008-FC14-D3F0-1044-1ECE2FA8B4F0}"/>
              </a:ext>
            </a:extLst>
          </p:cNvPr>
          <p:cNvSpPr txBox="1"/>
          <p:nvPr/>
        </p:nvSpPr>
        <p:spPr>
          <a:xfrm>
            <a:off x="5783201" y="531843"/>
            <a:ext cx="2175466" cy="23941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70C0"/>
            </a:solidFill>
            <a:prstDash val="sysDot"/>
          </a:ln>
          <a:effectLst/>
        </p:spPr>
        <p:txBody>
          <a:bodyPr wrap="square" lIns="54000" tIns="36000" rIns="36000" bIns="36000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rgbClr val="009E47"/>
                </a:solidFill>
              </a:rPr>
              <a:t>Overall LED Brightness Level</a:t>
            </a:r>
            <a:endParaRPr lang="zh-CN" altLang="en-US" sz="1200" b="1" dirty="0">
              <a:solidFill>
                <a:srgbClr val="009E47"/>
              </a:solidFill>
            </a:endParaRPr>
          </a:p>
        </p:txBody>
      </p:sp>
      <p:cxnSp>
        <p:nvCxnSpPr>
          <p:cNvPr id="46" name="连接符: 肘形 45">
            <a:extLst>
              <a:ext uri="{FF2B5EF4-FFF2-40B4-BE49-F238E27FC236}">
                <a16:creationId xmlns:a16="http://schemas.microsoft.com/office/drawing/2014/main" id="{0AAD8FAD-7CF7-4F29-0769-830EF005877F}"/>
              </a:ext>
            </a:extLst>
          </p:cNvPr>
          <p:cNvCxnSpPr>
            <a:cxnSpLocks/>
            <a:stCxn id="23" idx="0"/>
            <a:endCxn id="45" idx="1"/>
          </p:cNvCxnSpPr>
          <p:nvPr/>
        </p:nvCxnSpPr>
        <p:spPr>
          <a:xfrm rot="5400000" flipH="1" flipV="1">
            <a:off x="5188400" y="487803"/>
            <a:ext cx="431053" cy="758550"/>
          </a:xfrm>
          <a:prstGeom prst="bentConnector2">
            <a:avLst/>
          </a:prstGeom>
          <a:ln w="28575">
            <a:solidFill>
              <a:schemeClr val="accent5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6009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88873DDC-2AA2-EE3F-414F-7B75CE39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SETUP MODE</a:t>
            </a:r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CB77F11-2A4B-483F-D41F-CC84B1F47586}"/>
              </a:ext>
            </a:extLst>
          </p:cNvPr>
          <p:cNvSpPr/>
          <p:nvPr/>
        </p:nvSpPr>
        <p:spPr>
          <a:xfrm>
            <a:off x="9928225" y="1540930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32457AE-E0B6-8C09-5CCA-1E12685611C9}"/>
              </a:ext>
            </a:extLst>
          </p:cNvPr>
          <p:cNvSpPr/>
          <p:nvPr/>
        </p:nvSpPr>
        <p:spPr>
          <a:xfrm>
            <a:off x="10202862" y="1540930"/>
            <a:ext cx="190500" cy="203200"/>
          </a:xfrm>
          <a:prstGeom prst="roundRect">
            <a:avLst/>
          </a:prstGeom>
          <a:solidFill>
            <a:srgbClr val="00B05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7F3EF8-8465-2BA2-34EA-E2E92219F49D}"/>
              </a:ext>
            </a:extLst>
          </p:cNvPr>
          <p:cNvSpPr/>
          <p:nvPr/>
        </p:nvSpPr>
        <p:spPr>
          <a:xfrm>
            <a:off x="6687650" y="1358667"/>
            <a:ext cx="546588" cy="559594"/>
          </a:xfrm>
          <a:prstGeom prst="roundRect">
            <a:avLst>
              <a:gd name="adj" fmla="val 9697"/>
            </a:avLst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29AB74B2-5405-393B-F951-26391C546C7C}"/>
              </a:ext>
            </a:extLst>
          </p:cNvPr>
          <p:cNvSpPr/>
          <p:nvPr/>
        </p:nvSpPr>
        <p:spPr>
          <a:xfrm>
            <a:off x="7504419" y="1358667"/>
            <a:ext cx="546588" cy="559594"/>
          </a:xfrm>
          <a:prstGeom prst="roundRect">
            <a:avLst>
              <a:gd name="adj" fmla="val 9697"/>
            </a:avLst>
          </a:prstGeom>
          <a:solidFill>
            <a:srgbClr val="00B05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46AB61B0-A47A-5483-B1E8-851C74F8C2D8}"/>
              </a:ext>
            </a:extLst>
          </p:cNvPr>
          <p:cNvSpPr/>
          <p:nvPr/>
        </p:nvSpPr>
        <p:spPr>
          <a:xfrm>
            <a:off x="8321188" y="135866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907594F9-BBE9-7DB8-DD22-C72E7397185E}"/>
              </a:ext>
            </a:extLst>
          </p:cNvPr>
          <p:cNvSpPr/>
          <p:nvPr/>
        </p:nvSpPr>
        <p:spPr>
          <a:xfrm>
            <a:off x="9133195" y="135866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6D11CA9-7DCD-0AFA-7EBD-3232EBB90B6D}"/>
              </a:ext>
            </a:extLst>
          </p:cNvPr>
          <p:cNvSpPr txBox="1"/>
          <p:nvPr/>
        </p:nvSpPr>
        <p:spPr>
          <a:xfrm>
            <a:off x="10945773" y="1518699"/>
            <a:ext cx="446991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00B050"/>
                </a:solidFill>
              </a:rPr>
              <a:t>OK</a:t>
            </a:r>
            <a:endParaRPr lang="zh-CN" altLang="en-US" sz="1600" b="1" dirty="0">
              <a:solidFill>
                <a:srgbClr val="00B05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10518B1-8FB2-4909-443A-D16845752C94}"/>
              </a:ext>
            </a:extLst>
          </p:cNvPr>
          <p:cNvSpPr txBox="1"/>
          <p:nvPr/>
        </p:nvSpPr>
        <p:spPr>
          <a:xfrm>
            <a:off x="4666240" y="1082605"/>
            <a:ext cx="1038549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LED Select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" name="箭头: 左 32">
            <a:extLst>
              <a:ext uri="{FF2B5EF4-FFF2-40B4-BE49-F238E27FC236}">
                <a16:creationId xmlns:a16="http://schemas.microsoft.com/office/drawing/2014/main" id="{14B2FFD5-F8BF-CBAD-9ADE-4EDFF88CC7E8}"/>
              </a:ext>
            </a:extLst>
          </p:cNvPr>
          <p:cNvSpPr/>
          <p:nvPr/>
        </p:nvSpPr>
        <p:spPr>
          <a:xfrm rot="2159241">
            <a:off x="4250152" y="788993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箭头: 左 33">
            <a:extLst>
              <a:ext uri="{FF2B5EF4-FFF2-40B4-BE49-F238E27FC236}">
                <a16:creationId xmlns:a16="http://schemas.microsoft.com/office/drawing/2014/main" id="{EC28EFDC-B25E-4586-C6D9-15C2737210FB}"/>
              </a:ext>
            </a:extLst>
          </p:cNvPr>
          <p:cNvSpPr/>
          <p:nvPr/>
        </p:nvSpPr>
        <p:spPr>
          <a:xfrm rot="13792854">
            <a:off x="5113504" y="1532052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1DE5AA49-B042-F55F-7363-348CE1C56DFE}"/>
              </a:ext>
            </a:extLst>
          </p:cNvPr>
          <p:cNvCxnSpPr>
            <a:cxnSpLocks/>
            <a:stCxn id="7" idx="3"/>
            <a:endCxn id="32" idx="1"/>
          </p:cNvCxnSpPr>
          <p:nvPr/>
        </p:nvCxnSpPr>
        <p:spPr>
          <a:xfrm flipV="1">
            <a:off x="10393362" y="1641810"/>
            <a:ext cx="552411" cy="720"/>
          </a:xfrm>
          <a:prstGeom prst="line">
            <a:avLst/>
          </a:prstGeom>
          <a:ln w="28575">
            <a:solidFill>
              <a:srgbClr val="00B05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C8E21311-7827-10B3-F5A7-4AFEABD8E6FA}"/>
              </a:ext>
            </a:extLst>
          </p:cNvPr>
          <p:cNvSpPr txBox="1"/>
          <p:nvPr/>
        </p:nvSpPr>
        <p:spPr>
          <a:xfrm>
            <a:off x="10945773" y="1762247"/>
            <a:ext cx="783772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</a:rPr>
              <a:t>Cancel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C72AEB7-7B5E-8A76-EAE5-ED8876F9C003}"/>
              </a:ext>
            </a:extLst>
          </p:cNvPr>
          <p:cNvCxnSpPr>
            <a:cxnSpLocks/>
            <a:stCxn id="11" idx="2"/>
            <a:endCxn id="22" idx="0"/>
          </p:cNvCxnSpPr>
          <p:nvPr/>
        </p:nvCxnSpPr>
        <p:spPr>
          <a:xfrm>
            <a:off x="6960944" y="1099100"/>
            <a:ext cx="0" cy="259567"/>
          </a:xfrm>
          <a:prstGeom prst="line">
            <a:avLst/>
          </a:prstGeom>
          <a:ln w="28575">
            <a:solidFill>
              <a:srgbClr val="FF000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31FA67F2-41C4-1BFE-E961-E325B20C6EA7}"/>
              </a:ext>
            </a:extLst>
          </p:cNvPr>
          <p:cNvSpPr txBox="1"/>
          <p:nvPr/>
        </p:nvSpPr>
        <p:spPr>
          <a:xfrm>
            <a:off x="6516575" y="560757"/>
            <a:ext cx="888737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rgbClr val="FF0000"/>
                </a:solidFill>
              </a:rPr>
              <a:t>First</a:t>
            </a:r>
            <a:br>
              <a:rPr lang="en-US" altLang="zh-CN" sz="1600" b="1" dirty="0">
                <a:solidFill>
                  <a:srgbClr val="FF0000"/>
                </a:solidFill>
              </a:rPr>
            </a:br>
            <a:r>
              <a:rPr lang="en-US" altLang="zh-CN" sz="1600" b="1" dirty="0">
                <a:solidFill>
                  <a:srgbClr val="FF0000"/>
                </a:solidFill>
              </a:rPr>
              <a:t>LED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9571555C-B86A-B27A-A974-F052CFA582A2}"/>
              </a:ext>
            </a:extLst>
          </p:cNvPr>
          <p:cNvCxnSpPr>
            <a:cxnSpLocks/>
            <a:stCxn id="20" idx="2"/>
            <a:endCxn id="24" idx="0"/>
          </p:cNvCxnSpPr>
          <p:nvPr/>
        </p:nvCxnSpPr>
        <p:spPr>
          <a:xfrm>
            <a:off x="7775581" y="1099100"/>
            <a:ext cx="2132" cy="259567"/>
          </a:xfrm>
          <a:prstGeom prst="line">
            <a:avLst/>
          </a:prstGeom>
          <a:ln w="28575">
            <a:solidFill>
              <a:srgbClr val="00B05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4C72D339-CE9D-D8EF-2038-72A180267ACE}"/>
              </a:ext>
            </a:extLst>
          </p:cNvPr>
          <p:cNvSpPr txBox="1"/>
          <p:nvPr/>
        </p:nvSpPr>
        <p:spPr>
          <a:xfrm>
            <a:off x="7331212" y="560757"/>
            <a:ext cx="888737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rgbClr val="00B050"/>
                </a:solidFill>
              </a:rPr>
              <a:t>Last</a:t>
            </a:r>
            <a:br>
              <a:rPr lang="en-US" altLang="zh-CN" sz="1600" b="1" dirty="0">
                <a:solidFill>
                  <a:srgbClr val="00B050"/>
                </a:solidFill>
              </a:rPr>
            </a:br>
            <a:r>
              <a:rPr lang="en-US" altLang="zh-CN" sz="1600" b="1" dirty="0">
                <a:solidFill>
                  <a:srgbClr val="00B050"/>
                </a:solidFill>
              </a:rPr>
              <a:t>LED</a:t>
            </a:r>
            <a:endParaRPr lang="zh-CN" altLang="en-US" sz="1600" b="1" dirty="0">
              <a:solidFill>
                <a:srgbClr val="00B05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9F16BC3-F1FF-9900-2160-AEEB6FE75121}"/>
              </a:ext>
            </a:extLst>
          </p:cNvPr>
          <p:cNvSpPr txBox="1"/>
          <p:nvPr/>
        </p:nvSpPr>
        <p:spPr>
          <a:xfrm>
            <a:off x="8048876" y="560757"/>
            <a:ext cx="1084320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</a:rPr>
              <a:t>LED</a:t>
            </a:r>
          </a:p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</a:rPr>
              <a:t>Mode</a:t>
            </a:r>
            <a:endParaRPr lang="zh-CN" altLang="en-US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538B5937-41CC-1325-7308-E772F91E936C}"/>
              </a:ext>
            </a:extLst>
          </p:cNvPr>
          <p:cNvCxnSpPr>
            <a:cxnSpLocks/>
            <a:stCxn id="28" idx="2"/>
            <a:endCxn id="25" idx="0"/>
          </p:cNvCxnSpPr>
          <p:nvPr/>
        </p:nvCxnSpPr>
        <p:spPr>
          <a:xfrm>
            <a:off x="8591036" y="1099100"/>
            <a:ext cx="3446" cy="259567"/>
          </a:xfrm>
          <a:prstGeom prst="line">
            <a:avLst/>
          </a:prstGeom>
          <a:ln w="28575">
            <a:solidFill>
              <a:schemeClr val="accent2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1D905472-86EA-A7E4-B255-463004C4D380}"/>
              </a:ext>
            </a:extLst>
          </p:cNvPr>
          <p:cNvSpPr txBox="1"/>
          <p:nvPr/>
        </p:nvSpPr>
        <p:spPr>
          <a:xfrm>
            <a:off x="9006808" y="560757"/>
            <a:ext cx="803713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5">
                    <a:lumMod val="75000"/>
                  </a:schemeClr>
                </a:solidFill>
              </a:rPr>
              <a:t>Sensor</a:t>
            </a:r>
          </a:p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5">
                    <a:lumMod val="75000"/>
                  </a:schemeClr>
                </a:solidFill>
              </a:rPr>
              <a:t>Mode</a:t>
            </a:r>
            <a:endParaRPr lang="zh-CN" altLang="en-U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6E910B92-3F07-F1CF-630C-3C5C5654F1A0}"/>
              </a:ext>
            </a:extLst>
          </p:cNvPr>
          <p:cNvCxnSpPr>
            <a:cxnSpLocks/>
            <a:stCxn id="39" idx="2"/>
            <a:endCxn id="26" idx="0"/>
          </p:cNvCxnSpPr>
          <p:nvPr/>
        </p:nvCxnSpPr>
        <p:spPr>
          <a:xfrm flipH="1">
            <a:off x="9406489" y="1099100"/>
            <a:ext cx="2176" cy="259567"/>
          </a:xfrm>
          <a:prstGeom prst="line">
            <a:avLst/>
          </a:prstGeom>
          <a:ln w="28575">
            <a:solidFill>
              <a:schemeClr val="accent5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连接符: 肘形 47">
            <a:extLst>
              <a:ext uri="{FF2B5EF4-FFF2-40B4-BE49-F238E27FC236}">
                <a16:creationId xmlns:a16="http://schemas.microsoft.com/office/drawing/2014/main" id="{40C54F7A-C92D-EE17-7E7F-B749AF19359A}"/>
              </a:ext>
            </a:extLst>
          </p:cNvPr>
          <p:cNvCxnSpPr>
            <a:cxnSpLocks/>
            <a:stCxn id="4" idx="2"/>
            <a:endCxn id="41" idx="1"/>
          </p:cNvCxnSpPr>
          <p:nvPr/>
        </p:nvCxnSpPr>
        <p:spPr>
          <a:xfrm rot="16200000" flipH="1">
            <a:off x="10414010" y="1353595"/>
            <a:ext cx="141228" cy="922298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>
            <a:extLst>
              <a:ext uri="{FF2B5EF4-FFF2-40B4-BE49-F238E27FC236}">
                <a16:creationId xmlns:a16="http://schemas.microsoft.com/office/drawing/2014/main" id="{F63359B7-E3FA-947C-06CF-0DA93C6281F4}"/>
              </a:ext>
            </a:extLst>
          </p:cNvPr>
          <p:cNvSpPr txBox="1"/>
          <p:nvPr/>
        </p:nvSpPr>
        <p:spPr>
          <a:xfrm>
            <a:off x="10242550" y="254029"/>
            <a:ext cx="1397059" cy="74237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70C0"/>
            </a:solidFill>
            <a:prstDash val="sysDot"/>
          </a:ln>
          <a:effectLst/>
        </p:spPr>
        <p:txBody>
          <a:bodyPr wrap="square" lIns="54000" tIns="36000" rIns="36000" bIns="36000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rgbClr val="009E47"/>
                </a:solidFill>
              </a:rPr>
              <a:t>Analog</a:t>
            </a:r>
          </a:p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rgbClr val="FF0000"/>
                </a:solidFill>
              </a:rPr>
              <a:t>Analog Reversed</a:t>
            </a:r>
          </a:p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rgbClr val="00B0F0"/>
                </a:solidFill>
              </a:rPr>
              <a:t>I2C</a:t>
            </a:r>
          </a:p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chemeClr val="accent4">
                    <a:lumMod val="75000"/>
                  </a:schemeClr>
                </a:solidFill>
              </a:rPr>
              <a:t>I2C Reversed</a:t>
            </a:r>
            <a:endParaRPr lang="zh-CN" altLang="en-US" sz="1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66" name="连接符: 肘形 65">
            <a:extLst>
              <a:ext uri="{FF2B5EF4-FFF2-40B4-BE49-F238E27FC236}">
                <a16:creationId xmlns:a16="http://schemas.microsoft.com/office/drawing/2014/main" id="{B194B2D7-21D2-6CA3-4CD1-54BFA405BDA0}"/>
              </a:ext>
            </a:extLst>
          </p:cNvPr>
          <p:cNvCxnSpPr>
            <a:cxnSpLocks/>
            <a:stCxn id="39" idx="3"/>
            <a:endCxn id="62" idx="1"/>
          </p:cNvCxnSpPr>
          <p:nvPr/>
        </p:nvCxnSpPr>
        <p:spPr>
          <a:xfrm flipV="1">
            <a:off x="9810521" y="625216"/>
            <a:ext cx="432029" cy="204713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5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左大括号 1">
            <a:extLst>
              <a:ext uri="{FF2B5EF4-FFF2-40B4-BE49-F238E27FC236}">
                <a16:creationId xmlns:a16="http://schemas.microsoft.com/office/drawing/2014/main" id="{07F91A2A-5FC7-6FBE-6B91-3BD12644DABF}"/>
              </a:ext>
            </a:extLst>
          </p:cNvPr>
          <p:cNvSpPr/>
          <p:nvPr/>
        </p:nvSpPr>
        <p:spPr>
          <a:xfrm rot="10800000">
            <a:off x="10118725" y="2387808"/>
            <a:ext cx="417184" cy="1172940"/>
          </a:xfrm>
          <a:prstGeom prst="leftBrace">
            <a:avLst>
              <a:gd name="adj1" fmla="val 21655"/>
              <a:gd name="adj2" fmla="val 50551"/>
            </a:avLst>
          </a:prstGeom>
          <a:ln w="28575">
            <a:solidFill>
              <a:schemeClr val="accent4">
                <a:lumMod val="75000"/>
                <a:alpha val="6980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8471C1D-2200-4F4F-8FED-D15431D6918D}"/>
              </a:ext>
            </a:extLst>
          </p:cNvPr>
          <p:cNvSpPr txBox="1"/>
          <p:nvPr/>
        </p:nvSpPr>
        <p:spPr>
          <a:xfrm>
            <a:off x="10535442" y="2726908"/>
            <a:ext cx="1121834" cy="565146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4">
                    <a:lumMod val="75000"/>
                  </a:schemeClr>
                </a:solidFill>
              </a:rPr>
              <a:t>Analog</a:t>
            </a:r>
            <a:br>
              <a:rPr lang="en-US" altLang="zh-CN" sz="16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600" b="1" dirty="0">
                <a:solidFill>
                  <a:schemeClr val="accent4">
                    <a:lumMod val="75000"/>
                  </a:schemeClr>
                </a:solidFill>
              </a:rPr>
              <a:t>Deadzone</a:t>
            </a:r>
            <a:endParaRPr lang="zh-CN" altLang="en-US" sz="1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B152DA46-81F0-54FD-59E7-65C6A819093C}"/>
              </a:ext>
            </a:extLst>
          </p:cNvPr>
          <p:cNvSpPr/>
          <p:nvPr/>
        </p:nvSpPr>
        <p:spPr>
          <a:xfrm>
            <a:off x="7210835" y="2412705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1.4°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9A948D97-BA1A-FC99-ADFD-7A4F98106EF7}"/>
              </a:ext>
            </a:extLst>
          </p:cNvPr>
          <p:cNvSpPr/>
          <p:nvPr/>
        </p:nvSpPr>
        <p:spPr>
          <a:xfrm>
            <a:off x="8222426" y="2412705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2.8°</a:t>
            </a:r>
            <a:endParaRPr lang="zh-CN" altLang="en-US" sz="1300" b="1" dirty="0"/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ED6C52A8-4108-1ABD-A6E3-CA9F55351877}"/>
              </a:ext>
            </a:extLst>
          </p:cNvPr>
          <p:cNvSpPr/>
          <p:nvPr/>
        </p:nvSpPr>
        <p:spPr>
          <a:xfrm>
            <a:off x="9233780" y="2411958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4.2°</a:t>
            </a:r>
            <a:endParaRPr lang="zh-CN" altLang="en-US" sz="1300" b="1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62C67B6-13DA-53FE-5D48-4091013EAAB7}"/>
              </a:ext>
            </a:extLst>
          </p:cNvPr>
          <p:cNvSpPr txBox="1"/>
          <p:nvPr/>
        </p:nvSpPr>
        <p:spPr>
          <a:xfrm>
            <a:off x="7806180" y="171991"/>
            <a:ext cx="1569055" cy="25223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70C0"/>
            </a:solidFill>
            <a:prstDash val="sysDot"/>
          </a:ln>
          <a:effectLst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rgbClr val="009E47"/>
                </a:solidFill>
              </a:rPr>
              <a:t>Normal</a:t>
            </a:r>
            <a:r>
              <a:rPr lang="en-US" altLang="zh-CN" sz="1200" b="1" dirty="0">
                <a:solidFill>
                  <a:srgbClr val="00B0F0"/>
                </a:solidFill>
              </a:rPr>
              <a:t> </a:t>
            </a:r>
            <a:r>
              <a:rPr lang="en-US" altLang="zh-CN" sz="1200" b="1" dirty="0">
                <a:solidFill>
                  <a:srgbClr val="FF0000"/>
                </a:solidFill>
              </a:rPr>
              <a:t>Reversed</a:t>
            </a:r>
            <a:r>
              <a:rPr lang="en-US" altLang="zh-CN" sz="12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altLang="zh-CN" sz="1200" b="1" dirty="0"/>
              <a:t>Off</a:t>
            </a:r>
          </a:p>
        </p:txBody>
      </p:sp>
      <p:cxnSp>
        <p:nvCxnSpPr>
          <p:cNvPr id="30" name="连接符: 肘形 29">
            <a:extLst>
              <a:ext uri="{FF2B5EF4-FFF2-40B4-BE49-F238E27FC236}">
                <a16:creationId xmlns:a16="http://schemas.microsoft.com/office/drawing/2014/main" id="{FE5AEEC1-12F6-D1C3-5528-DC952F8E5C09}"/>
              </a:ext>
            </a:extLst>
          </p:cNvPr>
          <p:cNvCxnSpPr>
            <a:cxnSpLocks/>
            <a:stCxn id="27" idx="2"/>
            <a:endCxn id="28" idx="0"/>
          </p:cNvCxnSpPr>
          <p:nvPr/>
        </p:nvCxnSpPr>
        <p:spPr>
          <a:xfrm rot="16200000" flipH="1">
            <a:off x="8522609" y="492329"/>
            <a:ext cx="136527" cy="328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5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左大括号 11">
            <a:extLst>
              <a:ext uri="{FF2B5EF4-FFF2-40B4-BE49-F238E27FC236}">
                <a16:creationId xmlns:a16="http://schemas.microsoft.com/office/drawing/2014/main" id="{07A86E28-1D8F-467F-ED2D-A8D32F48B5C5}"/>
              </a:ext>
            </a:extLst>
          </p:cNvPr>
          <p:cNvSpPr/>
          <p:nvPr/>
        </p:nvSpPr>
        <p:spPr>
          <a:xfrm rot="16200000">
            <a:off x="8380727" y="3301847"/>
            <a:ext cx="389999" cy="3776150"/>
          </a:xfrm>
          <a:prstGeom prst="leftBrace">
            <a:avLst>
              <a:gd name="adj1" fmla="val 21655"/>
              <a:gd name="adj2" fmla="val 49829"/>
            </a:avLst>
          </a:prstGeom>
          <a:ln w="28575">
            <a:solidFill>
              <a:schemeClr val="accent4">
                <a:lumMod val="75000"/>
                <a:alpha val="6980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37F20EE-3922-4009-3253-DC5798E12F7A}"/>
              </a:ext>
            </a:extLst>
          </p:cNvPr>
          <p:cNvSpPr txBox="1"/>
          <p:nvPr/>
        </p:nvSpPr>
        <p:spPr>
          <a:xfrm>
            <a:off x="7526908" y="5393376"/>
            <a:ext cx="2085483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en-US" altLang="zh-CN" dirty="0"/>
              <a:t>Resolution</a:t>
            </a:r>
            <a:endParaRPr lang="zh-CN" altLang="en-US" dirty="0"/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354CFE77-1E86-9B71-A0E0-9B85DEAE9E0D}"/>
              </a:ext>
            </a:extLst>
          </p:cNvPr>
          <p:cNvSpPr/>
          <p:nvPr/>
        </p:nvSpPr>
        <p:spPr>
          <a:xfrm>
            <a:off x="6705666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256</a:t>
            </a:r>
            <a:b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ppr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43B2CCB1-259A-82EF-7B2C-FC32377F5A33}"/>
              </a:ext>
            </a:extLst>
          </p:cNvPr>
          <p:cNvSpPr/>
          <p:nvPr/>
        </p:nvSpPr>
        <p:spPr>
          <a:xfrm>
            <a:off x="7712792" y="379542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128 ppr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C03B8810-38DC-C970-C9A4-4BAE77F5C6CB}"/>
              </a:ext>
            </a:extLst>
          </p:cNvPr>
          <p:cNvSpPr/>
          <p:nvPr/>
        </p:nvSpPr>
        <p:spPr>
          <a:xfrm>
            <a:off x="8727511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96</a:t>
            </a:r>
            <a:b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ppr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A8606364-48FC-7A30-1AED-12F6B5AE3713}"/>
              </a:ext>
            </a:extLst>
          </p:cNvPr>
          <p:cNvSpPr/>
          <p:nvPr/>
        </p:nvSpPr>
        <p:spPr>
          <a:xfrm>
            <a:off x="9734637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64</a:t>
            </a:r>
            <a:b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ppr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147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左大括号 1">
            <a:extLst>
              <a:ext uri="{FF2B5EF4-FFF2-40B4-BE49-F238E27FC236}">
                <a16:creationId xmlns:a16="http://schemas.microsoft.com/office/drawing/2014/main" id="{6908500C-1B25-A058-D061-01A508D62675}"/>
              </a:ext>
            </a:extLst>
          </p:cNvPr>
          <p:cNvSpPr/>
          <p:nvPr/>
        </p:nvSpPr>
        <p:spPr>
          <a:xfrm rot="5400000">
            <a:off x="7988718" y="-404158"/>
            <a:ext cx="389999" cy="2992134"/>
          </a:xfrm>
          <a:prstGeom prst="leftBrace">
            <a:avLst>
              <a:gd name="adj1" fmla="val 21655"/>
              <a:gd name="adj2" fmla="val 49829"/>
            </a:avLst>
          </a:prstGeom>
          <a:ln w="28575">
            <a:solidFill>
              <a:srgbClr val="2F5597">
                <a:alpha val="6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8873DDC-2AA2-EE3F-414F-7B75CE39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EFFECT MODE</a:t>
            </a:r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CB77F11-2A4B-483F-D41F-CC84B1F47586}"/>
              </a:ext>
            </a:extLst>
          </p:cNvPr>
          <p:cNvSpPr/>
          <p:nvPr/>
        </p:nvSpPr>
        <p:spPr>
          <a:xfrm>
            <a:off x="9928225" y="1536695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32457AE-E0B6-8C09-5CCA-1E12685611C9}"/>
              </a:ext>
            </a:extLst>
          </p:cNvPr>
          <p:cNvSpPr/>
          <p:nvPr/>
        </p:nvSpPr>
        <p:spPr>
          <a:xfrm>
            <a:off x="10202862" y="1536695"/>
            <a:ext cx="190500" cy="203200"/>
          </a:xfrm>
          <a:prstGeom prst="roundRect">
            <a:avLst/>
          </a:prstGeom>
          <a:solidFill>
            <a:srgbClr val="00B05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E6E2637-9F6C-3912-359C-68A8EA1C1110}"/>
              </a:ext>
            </a:extLst>
          </p:cNvPr>
          <p:cNvSpPr txBox="1"/>
          <p:nvPr/>
        </p:nvSpPr>
        <p:spPr>
          <a:xfrm>
            <a:off x="6958012" y="619596"/>
            <a:ext cx="2447926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Channel Selection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7F3EF8-8465-2BA2-34EA-E2E92219F49D}"/>
              </a:ext>
            </a:extLst>
          </p:cNvPr>
          <p:cNvSpPr/>
          <p:nvPr/>
        </p:nvSpPr>
        <p:spPr>
          <a:xfrm>
            <a:off x="6687650" y="1354432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29AB74B2-5405-393B-F951-26391C546C7C}"/>
              </a:ext>
            </a:extLst>
          </p:cNvPr>
          <p:cNvSpPr/>
          <p:nvPr/>
        </p:nvSpPr>
        <p:spPr>
          <a:xfrm>
            <a:off x="7504419" y="1354432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46AB61B0-A47A-5483-B1E8-851C74F8C2D8}"/>
              </a:ext>
            </a:extLst>
          </p:cNvPr>
          <p:cNvSpPr/>
          <p:nvPr/>
        </p:nvSpPr>
        <p:spPr>
          <a:xfrm>
            <a:off x="8321188" y="1354432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907594F9-BBE9-7DB8-DD22-C72E7397185E}"/>
              </a:ext>
            </a:extLst>
          </p:cNvPr>
          <p:cNvSpPr/>
          <p:nvPr/>
        </p:nvSpPr>
        <p:spPr>
          <a:xfrm>
            <a:off x="9133195" y="1354432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10518B1-8FB2-4909-443A-D16845752C94}"/>
              </a:ext>
            </a:extLst>
          </p:cNvPr>
          <p:cNvSpPr txBox="1"/>
          <p:nvPr/>
        </p:nvSpPr>
        <p:spPr>
          <a:xfrm>
            <a:off x="4453921" y="1077866"/>
            <a:ext cx="1038549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Dial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" name="箭头: 左 32">
            <a:extLst>
              <a:ext uri="{FF2B5EF4-FFF2-40B4-BE49-F238E27FC236}">
                <a16:creationId xmlns:a16="http://schemas.microsoft.com/office/drawing/2014/main" id="{14B2FFD5-F8BF-CBAD-9ADE-4EDFF88CC7E8}"/>
              </a:ext>
            </a:extLst>
          </p:cNvPr>
          <p:cNvSpPr/>
          <p:nvPr/>
        </p:nvSpPr>
        <p:spPr>
          <a:xfrm rot="2159241">
            <a:off x="4250152" y="784758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箭头: 左 33">
            <a:extLst>
              <a:ext uri="{FF2B5EF4-FFF2-40B4-BE49-F238E27FC236}">
                <a16:creationId xmlns:a16="http://schemas.microsoft.com/office/drawing/2014/main" id="{EC28EFDC-B25E-4586-C6D9-15C2737210FB}"/>
              </a:ext>
            </a:extLst>
          </p:cNvPr>
          <p:cNvSpPr/>
          <p:nvPr/>
        </p:nvSpPr>
        <p:spPr>
          <a:xfrm rot="13792854">
            <a:off x="5113504" y="1527817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C33F7BC1-118F-FBD3-CAB3-07FA0DDA8442}"/>
              </a:ext>
            </a:extLst>
          </p:cNvPr>
          <p:cNvSpPr txBox="1"/>
          <p:nvPr/>
        </p:nvSpPr>
        <p:spPr>
          <a:xfrm>
            <a:off x="10945773" y="1517379"/>
            <a:ext cx="446991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00B050"/>
                </a:solidFill>
              </a:rPr>
              <a:t>OK</a:t>
            </a:r>
            <a:endParaRPr lang="zh-CN" altLang="en-US" sz="1600" b="1" dirty="0">
              <a:solidFill>
                <a:srgbClr val="00B050"/>
              </a:solidFill>
            </a:endParaRPr>
          </a:p>
        </p:txBody>
      </p: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96870965-64D5-C1FD-AD15-ECF96F002226}"/>
              </a:ext>
            </a:extLst>
          </p:cNvPr>
          <p:cNvCxnSpPr>
            <a:cxnSpLocks/>
            <a:stCxn id="7" idx="3"/>
            <a:endCxn id="51" idx="1"/>
          </p:cNvCxnSpPr>
          <p:nvPr/>
        </p:nvCxnSpPr>
        <p:spPr>
          <a:xfrm>
            <a:off x="10393362" y="1638295"/>
            <a:ext cx="552411" cy="2195"/>
          </a:xfrm>
          <a:prstGeom prst="line">
            <a:avLst/>
          </a:prstGeom>
          <a:ln w="28575">
            <a:solidFill>
              <a:srgbClr val="00B05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左大括号 58">
            <a:extLst>
              <a:ext uri="{FF2B5EF4-FFF2-40B4-BE49-F238E27FC236}">
                <a16:creationId xmlns:a16="http://schemas.microsoft.com/office/drawing/2014/main" id="{3ECF3BE2-3F69-3DED-23ED-5AC971995BBD}"/>
              </a:ext>
            </a:extLst>
          </p:cNvPr>
          <p:cNvSpPr/>
          <p:nvPr/>
        </p:nvSpPr>
        <p:spPr>
          <a:xfrm rot="16200000">
            <a:off x="8380727" y="3301847"/>
            <a:ext cx="389999" cy="3776150"/>
          </a:xfrm>
          <a:prstGeom prst="leftBrace">
            <a:avLst>
              <a:gd name="adj1" fmla="val 21655"/>
              <a:gd name="adj2" fmla="val 49829"/>
            </a:avLst>
          </a:prstGeom>
          <a:ln w="28575">
            <a:solidFill>
              <a:schemeClr val="accent4">
                <a:lumMod val="75000"/>
                <a:alpha val="6980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B7FEA82D-F01C-777F-5444-E01C2DC34F65}"/>
              </a:ext>
            </a:extLst>
          </p:cNvPr>
          <p:cNvSpPr txBox="1"/>
          <p:nvPr/>
        </p:nvSpPr>
        <p:spPr>
          <a:xfrm>
            <a:off x="7526908" y="5393376"/>
            <a:ext cx="2085483" cy="349702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en-US" altLang="zh-CN" dirty="0"/>
              <a:t>1-7 Quick Set</a:t>
            </a:r>
            <a:endParaRPr lang="zh-CN" altLang="en-US" dirty="0"/>
          </a:p>
        </p:txBody>
      </p:sp>
      <p:sp>
        <p:nvSpPr>
          <p:cNvPr id="61" name="矩形: 圆角 60">
            <a:extLst>
              <a:ext uri="{FF2B5EF4-FFF2-40B4-BE49-F238E27FC236}">
                <a16:creationId xmlns:a16="http://schemas.microsoft.com/office/drawing/2014/main" id="{EB74DE4F-53BB-10A8-2355-D5EC60EAD3B7}"/>
              </a:ext>
            </a:extLst>
          </p:cNvPr>
          <p:cNvSpPr/>
          <p:nvPr/>
        </p:nvSpPr>
        <p:spPr>
          <a:xfrm>
            <a:off x="7210835" y="241270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17%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2" name="矩形: 圆角 61">
            <a:extLst>
              <a:ext uri="{FF2B5EF4-FFF2-40B4-BE49-F238E27FC236}">
                <a16:creationId xmlns:a16="http://schemas.microsoft.com/office/drawing/2014/main" id="{82E1640C-BE63-4F09-3BEA-6369603F7ED7}"/>
              </a:ext>
            </a:extLst>
          </p:cNvPr>
          <p:cNvSpPr/>
          <p:nvPr/>
        </p:nvSpPr>
        <p:spPr>
          <a:xfrm>
            <a:off x="8222426" y="241270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50%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3" name="矩形: 圆角 62">
            <a:extLst>
              <a:ext uri="{FF2B5EF4-FFF2-40B4-BE49-F238E27FC236}">
                <a16:creationId xmlns:a16="http://schemas.microsoft.com/office/drawing/2014/main" id="{C9C20ECA-008A-1283-AF1F-3920A4F726AD}"/>
              </a:ext>
            </a:extLst>
          </p:cNvPr>
          <p:cNvSpPr/>
          <p:nvPr/>
        </p:nvSpPr>
        <p:spPr>
          <a:xfrm>
            <a:off x="9233780" y="241270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83%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4" name="矩形: 圆角 63">
            <a:extLst>
              <a:ext uri="{FF2B5EF4-FFF2-40B4-BE49-F238E27FC236}">
                <a16:creationId xmlns:a16="http://schemas.microsoft.com/office/drawing/2014/main" id="{850E025B-B8F5-C8D7-749B-01B3F39B1377}"/>
              </a:ext>
            </a:extLst>
          </p:cNvPr>
          <p:cNvSpPr/>
          <p:nvPr/>
        </p:nvSpPr>
        <p:spPr>
          <a:xfrm>
            <a:off x="6705666" y="3792890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0%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矩形: 圆角 64">
            <a:extLst>
              <a:ext uri="{FF2B5EF4-FFF2-40B4-BE49-F238E27FC236}">
                <a16:creationId xmlns:a16="http://schemas.microsoft.com/office/drawing/2014/main" id="{37679911-4110-FC77-A2F0-27017F0921AD}"/>
              </a:ext>
            </a:extLst>
          </p:cNvPr>
          <p:cNvSpPr/>
          <p:nvPr/>
        </p:nvSpPr>
        <p:spPr>
          <a:xfrm>
            <a:off x="7712792" y="379617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33%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6" name="矩形: 圆角 65">
            <a:extLst>
              <a:ext uri="{FF2B5EF4-FFF2-40B4-BE49-F238E27FC236}">
                <a16:creationId xmlns:a16="http://schemas.microsoft.com/office/drawing/2014/main" id="{B0ABECA3-7C5B-AD98-C7AE-BF15697CFAA3}"/>
              </a:ext>
            </a:extLst>
          </p:cNvPr>
          <p:cNvSpPr/>
          <p:nvPr/>
        </p:nvSpPr>
        <p:spPr>
          <a:xfrm>
            <a:off x="8727511" y="3792890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67%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7" name="矩形: 圆角 66">
            <a:extLst>
              <a:ext uri="{FF2B5EF4-FFF2-40B4-BE49-F238E27FC236}">
                <a16:creationId xmlns:a16="http://schemas.microsoft.com/office/drawing/2014/main" id="{B69D2A11-92E7-04DC-7532-8E489C34871A}"/>
              </a:ext>
            </a:extLst>
          </p:cNvPr>
          <p:cNvSpPr/>
          <p:nvPr/>
        </p:nvSpPr>
        <p:spPr>
          <a:xfrm>
            <a:off x="9734637" y="3792890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100%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88220386-DE64-3DD3-BEEA-F3BAF527BA7D}"/>
              </a:ext>
            </a:extLst>
          </p:cNvPr>
          <p:cNvSpPr txBox="1"/>
          <p:nvPr/>
        </p:nvSpPr>
        <p:spPr>
          <a:xfrm>
            <a:off x="10945773" y="1758012"/>
            <a:ext cx="783772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</a:rPr>
              <a:t>Cancel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69" name="连接符: 肘形 68">
            <a:extLst>
              <a:ext uri="{FF2B5EF4-FFF2-40B4-BE49-F238E27FC236}">
                <a16:creationId xmlns:a16="http://schemas.microsoft.com/office/drawing/2014/main" id="{EAF02DFE-BD4B-D902-7A6A-EC402795DB4F}"/>
              </a:ext>
            </a:extLst>
          </p:cNvPr>
          <p:cNvCxnSpPr>
            <a:cxnSpLocks/>
            <a:stCxn id="4" idx="2"/>
            <a:endCxn id="68" idx="1"/>
          </p:cNvCxnSpPr>
          <p:nvPr/>
        </p:nvCxnSpPr>
        <p:spPr>
          <a:xfrm rot="16200000" flipH="1">
            <a:off x="10414010" y="1349360"/>
            <a:ext cx="141228" cy="922298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237577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154</Words>
  <Application>Microsoft Office PowerPoint</Application>
  <PresentationFormat>宽屏</PresentationFormat>
  <Paragraphs>82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11" baseType="lpstr">
      <vt:lpstr>等线</vt:lpstr>
      <vt:lpstr>等线 Light</vt:lpstr>
      <vt:lpstr>Arial</vt:lpstr>
      <vt:lpstr>自定义设计方案</vt:lpstr>
      <vt:lpstr>Office 主题​​</vt:lpstr>
      <vt:lpstr>PowerPoint 演示文稿</vt:lpstr>
      <vt:lpstr>POWER-ON</vt:lpstr>
      <vt:lpstr>NORMAL MODE</vt:lpstr>
      <vt:lpstr>LEVEL MODE</vt:lpstr>
      <vt:lpstr>SETUP MODE</vt:lpstr>
      <vt:lpstr>EFFECT MODE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Hao Wu</dc:creator>
  <cp:lastModifiedBy>Hao Wu</cp:lastModifiedBy>
  <cp:revision>168</cp:revision>
  <dcterms:created xsi:type="dcterms:W3CDTF">2023-04-15T05:48:36Z</dcterms:created>
  <dcterms:modified xsi:type="dcterms:W3CDTF">2023-05-28T08:42:00Z</dcterms:modified>
</cp:coreProperties>
</file>