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8" r:id="rId2"/>
  </p:sldMasterIdLst>
  <p:sldIdLst>
    <p:sldId id="256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FF00"/>
    <a:srgbClr val="0083E6"/>
    <a:srgbClr val="C55A11"/>
    <a:srgbClr val="00B050"/>
    <a:srgbClr val="FF0000"/>
    <a:srgbClr val="2F528F"/>
    <a:srgbClr val="2F5597"/>
    <a:srgbClr val="C8D0C8"/>
    <a:srgbClr val="DD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75" d="100"/>
          <a:sy n="75" d="100"/>
        </p:scale>
        <p:origin x="1230" y="8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76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B75A66B2-2DB2-4F89-0BBA-D5CD2C60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16600"/>
            <a:ext cx="12192000" cy="10413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0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42C84BB9-D9F8-6F69-5A31-11444C98BF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F1A03C-7250-8154-EE86-39080BE60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688" y="1076911"/>
            <a:ext cx="6070875" cy="4320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E2F756-A940-BF37-A13B-39FEB25B96DD}"/>
              </a:ext>
            </a:extLst>
          </p:cNvPr>
          <p:cNvGrpSpPr/>
          <p:nvPr/>
        </p:nvGrpSpPr>
        <p:grpSpPr>
          <a:xfrm>
            <a:off x="904852" y="896911"/>
            <a:ext cx="4680000" cy="4680000"/>
            <a:chOff x="904852" y="579413"/>
            <a:chExt cx="4680000" cy="4680000"/>
          </a:xfrm>
        </p:grpSpPr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A0A23C7E-4B4D-0C9D-FF2A-136FF155D426}"/>
                </a:ext>
              </a:extLst>
            </p:cNvPr>
            <p:cNvSpPr/>
            <p:nvPr/>
          </p:nvSpPr>
          <p:spPr>
            <a:xfrm>
              <a:off x="904852" y="579413"/>
              <a:ext cx="4680000" cy="4680000"/>
            </a:xfrm>
            <a:prstGeom prst="donut">
              <a:avLst>
                <a:gd name="adj" fmla="val 19160"/>
              </a:avLst>
            </a:prstGeom>
            <a:gradFill flip="none" rotWithShape="1">
              <a:gsLst>
                <a:gs pos="58547">
                  <a:srgbClr val="C8D0C8"/>
                </a:gs>
                <a:gs pos="81000">
                  <a:srgbClr val="DDE3DD"/>
                </a:gs>
                <a:gs pos="93000">
                  <a:srgbClr val="FF0000"/>
                </a:gs>
                <a:gs pos="95726">
                  <a:srgbClr val="FF0000"/>
                </a:gs>
                <a:gs pos="92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1D9F427-8FDD-A974-41C0-D60D902DC91F}"/>
                </a:ext>
              </a:extLst>
            </p:cNvPr>
            <p:cNvSpPr/>
            <p:nvPr/>
          </p:nvSpPr>
          <p:spPr>
            <a:xfrm>
              <a:off x="1294852" y="969413"/>
              <a:ext cx="3900000" cy="390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702DE09-E0E9-FC73-5A9C-390FECB92A72}"/>
                </a:ext>
              </a:extLst>
            </p:cNvPr>
            <p:cNvGrpSpPr/>
            <p:nvPr/>
          </p:nvGrpSpPr>
          <p:grpSpPr>
            <a:xfrm rot="2700000">
              <a:off x="3100852" y="2775413"/>
              <a:ext cx="288000" cy="288000"/>
              <a:chOff x="10800000" y="5400000"/>
              <a:chExt cx="288000" cy="288000"/>
            </a:xfrm>
          </p:grpSpPr>
          <p:sp>
            <p:nvSpPr>
              <p:cNvPr id="12" name="流程图: 接点 11">
                <a:extLst>
                  <a:ext uri="{FF2B5EF4-FFF2-40B4-BE49-F238E27FC236}">
                    <a16:creationId xmlns:a16="http://schemas.microsoft.com/office/drawing/2014/main" id="{1C32DDDB-681B-BD6C-1519-7012AFFD7EBD}"/>
                  </a:ext>
                </a:extLst>
              </p:cNvPr>
              <p:cNvSpPr/>
              <p:nvPr/>
            </p:nvSpPr>
            <p:spPr>
              <a:xfrm>
                <a:off x="1080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C413417F-D748-6830-D3F5-756050ECFA0D}"/>
                  </a:ext>
                </a:extLst>
              </p:cNvPr>
              <p:cNvSpPr/>
              <p:nvPr/>
            </p:nvSpPr>
            <p:spPr>
              <a:xfrm>
                <a:off x="1098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id="{7984A830-30AE-677D-1DA3-624B0F5B7342}"/>
                  </a:ext>
                </a:extLst>
              </p:cNvPr>
              <p:cNvSpPr/>
              <p:nvPr/>
            </p:nvSpPr>
            <p:spPr>
              <a:xfrm>
                <a:off x="10980000" y="558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A695D861-64C2-EAEB-CC4A-B66DAE1D70B6}"/>
                  </a:ext>
                </a:extLst>
              </p:cNvPr>
              <p:cNvSpPr/>
              <p:nvPr/>
            </p:nvSpPr>
            <p:spPr>
              <a:xfrm>
                <a:off x="10800000" y="5400000"/>
                <a:ext cx="108000" cy="108000"/>
              </a:xfrm>
              <a:prstGeom prst="flowChartConnector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A0F9EC-B94B-0766-B06A-F507B720835D}"/>
              </a:ext>
            </a:extLst>
          </p:cNvPr>
          <p:cNvGrpSpPr/>
          <p:nvPr/>
        </p:nvGrpSpPr>
        <p:grpSpPr>
          <a:xfrm>
            <a:off x="6726964" y="1471273"/>
            <a:ext cx="3669573" cy="3091260"/>
            <a:chOff x="6726964" y="1153775"/>
            <a:chExt cx="3669573" cy="309126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04A987E-9D76-A8A9-215F-6AE5500FE903}"/>
                </a:ext>
              </a:extLst>
            </p:cNvPr>
            <p:cNvSpPr txBox="1"/>
            <p:nvPr/>
          </p:nvSpPr>
          <p:spPr>
            <a:xfrm>
              <a:off x="675893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4E96F9-3EE0-DC55-C65C-53320C768908}"/>
                </a:ext>
              </a:extLst>
            </p:cNvPr>
            <p:cNvSpPr txBox="1"/>
            <p:nvPr/>
          </p:nvSpPr>
          <p:spPr>
            <a:xfrm>
              <a:off x="777239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CCE6A9-1507-6F4A-1AFE-283948CF5D63}"/>
                </a:ext>
              </a:extLst>
            </p:cNvPr>
            <p:cNvSpPr txBox="1"/>
            <p:nvPr/>
          </p:nvSpPr>
          <p:spPr>
            <a:xfrm>
              <a:off x="878585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DF05477-4315-1593-9C31-D3C642BB9CEA}"/>
                </a:ext>
              </a:extLst>
            </p:cNvPr>
            <p:cNvSpPr txBox="1"/>
            <p:nvPr/>
          </p:nvSpPr>
          <p:spPr>
            <a:xfrm>
              <a:off x="9799319" y="3844925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65BA2D6-BCE7-C862-4497-64611C077E41}"/>
                </a:ext>
              </a:extLst>
            </p:cNvPr>
            <p:cNvSpPr txBox="1"/>
            <p:nvPr/>
          </p:nvSpPr>
          <p:spPr>
            <a:xfrm>
              <a:off x="7265669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CB5536-BE0B-7960-D799-AFDE58C849EF}"/>
                </a:ext>
              </a:extLst>
            </p:cNvPr>
            <p:cNvSpPr txBox="1"/>
            <p:nvPr/>
          </p:nvSpPr>
          <p:spPr>
            <a:xfrm>
              <a:off x="8290559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08601F-8A95-99A7-DD4E-3EE62B5BDCA0}"/>
                </a:ext>
              </a:extLst>
            </p:cNvPr>
            <p:cNvSpPr txBox="1"/>
            <p:nvPr/>
          </p:nvSpPr>
          <p:spPr>
            <a:xfrm>
              <a:off x="9289538" y="2450168"/>
              <a:ext cx="586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59F94F0-DB8A-BB15-24CA-F38CF174963F}"/>
                </a:ext>
              </a:extLst>
            </p:cNvPr>
            <p:cNvSpPr txBox="1"/>
            <p:nvPr/>
          </p:nvSpPr>
          <p:spPr>
            <a:xfrm>
              <a:off x="6726964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E1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E781A83-F982-2FBF-C5B5-C53096D5E2E3}"/>
                </a:ext>
              </a:extLst>
            </p:cNvPr>
            <p:cNvSpPr txBox="1"/>
            <p:nvPr/>
          </p:nvSpPr>
          <p:spPr>
            <a:xfrm>
              <a:off x="7543764" y="1158449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E2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D81A909-1AED-A0C1-C6A1-F4B3D4ABBD1B}"/>
                </a:ext>
              </a:extLst>
            </p:cNvPr>
            <p:cNvSpPr txBox="1"/>
            <p:nvPr/>
          </p:nvSpPr>
          <p:spPr>
            <a:xfrm>
              <a:off x="8359773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E3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A9AF50-7106-2328-8974-6CEB03641826}"/>
                </a:ext>
              </a:extLst>
            </p:cNvPr>
            <p:cNvSpPr txBox="1"/>
            <p:nvPr/>
          </p:nvSpPr>
          <p:spPr>
            <a:xfrm>
              <a:off x="9175462" y="1153775"/>
              <a:ext cx="4667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</a:rPr>
                <a:t>E4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B11B4AF-81C4-3198-7304-B01124986230}"/>
                </a:ext>
              </a:extLst>
            </p:cNvPr>
            <p:cNvSpPr txBox="1"/>
            <p:nvPr/>
          </p:nvSpPr>
          <p:spPr>
            <a:xfrm>
              <a:off x="9926241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A1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B71A7A1-D1F4-B528-34A8-45F06574C06B}"/>
                </a:ext>
              </a:extLst>
            </p:cNvPr>
            <p:cNvSpPr txBox="1"/>
            <p:nvPr/>
          </p:nvSpPr>
          <p:spPr>
            <a:xfrm>
              <a:off x="10198894" y="1243830"/>
              <a:ext cx="197643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50000"/>
                    </a:schemeClr>
                  </a:solidFill>
                </a:rPr>
                <a:t>A2</a:t>
              </a:r>
              <a:endParaRPr lang="zh-CN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34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399922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1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632A3880-6E13-2DAD-4493-7168D4DCB640}"/>
              </a:ext>
            </a:extLst>
          </p:cNvPr>
          <p:cNvSpPr/>
          <p:nvPr/>
        </p:nvSpPr>
        <p:spPr>
          <a:xfrm rot="5400000">
            <a:off x="10010690" y="1093973"/>
            <a:ext cx="297982" cy="475617"/>
          </a:xfrm>
          <a:prstGeom prst="leftBrace">
            <a:avLst>
              <a:gd name="adj1" fmla="val 18367"/>
              <a:gd name="adj2" fmla="val 48805"/>
            </a:avLst>
          </a:prstGeom>
          <a:ln w="28575">
            <a:solidFill>
              <a:srgbClr val="FF0000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509E83-8020-4340-C62B-3DC5B0A4F453}"/>
              </a:ext>
            </a:extLst>
          </p:cNvPr>
          <p:cNvSpPr txBox="1"/>
          <p:nvPr/>
        </p:nvSpPr>
        <p:spPr>
          <a:xfrm>
            <a:off x="9852637" y="935063"/>
            <a:ext cx="603610" cy="23083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Hold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7508922" y="635498"/>
            <a:ext cx="1363358" cy="30353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EFFECT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8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id="{976E10BB-0DF0-AB0A-FDC6-2EF48D79C205}"/>
              </a:ext>
            </a:extLst>
          </p:cNvPr>
          <p:cNvCxnSpPr>
            <a:cxnSpLocks/>
            <a:stCxn id="21" idx="3"/>
            <a:endCxn id="20" idx="0"/>
          </p:cNvCxnSpPr>
          <p:nvPr/>
        </p:nvCxnSpPr>
        <p:spPr>
          <a:xfrm>
            <a:off x="8872280" y="787266"/>
            <a:ext cx="1282162" cy="147797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>
            <a:extLst>
              <a:ext uri="{FF2B5EF4-FFF2-40B4-BE49-F238E27FC236}">
                <a16:creationId xmlns:a16="http://schemas.microsoft.com/office/drawing/2014/main" id="{186BC645-EC5A-4155-8E85-265E63787097}"/>
              </a:ext>
            </a:extLst>
          </p:cNvPr>
          <p:cNvCxnSpPr>
            <a:cxnSpLocks/>
            <a:stCxn id="20" idx="3"/>
            <a:endCxn id="32" idx="0"/>
          </p:cNvCxnSpPr>
          <p:nvPr/>
        </p:nvCxnSpPr>
        <p:spPr>
          <a:xfrm>
            <a:off x="10456247" y="1050479"/>
            <a:ext cx="1059338" cy="503152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1013340" y="1553631"/>
            <a:ext cx="1004489" cy="53436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SETUP Mode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A8EFEEB-D49A-FD23-F20A-22C9ED03C1E0}"/>
              </a:ext>
            </a:extLst>
          </p:cNvPr>
          <p:cNvSpPr txBox="1"/>
          <p:nvPr/>
        </p:nvSpPr>
        <p:spPr>
          <a:xfrm>
            <a:off x="10704185" y="845650"/>
            <a:ext cx="95011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5 seconds</a:t>
            </a:r>
          </a:p>
        </p:txBody>
      </p:sp>
    </p:spTree>
    <p:extLst>
      <p:ext uri="{BB962C8B-B14F-4D97-AF65-F5344CB8AC3E}">
        <p14:creationId xmlns:p14="http://schemas.microsoft.com/office/powerpoint/2010/main" val="35190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SETUP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40930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40930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8667"/>
            <a:ext cx="546588" cy="559594"/>
          </a:xfrm>
          <a:prstGeom prst="roundRect">
            <a:avLst>
              <a:gd name="adj" fmla="val 9697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8667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6D11CA9-7DCD-0AFA-7EBD-3232EBB90B6D}"/>
              </a:ext>
            </a:extLst>
          </p:cNvPr>
          <p:cNvSpPr txBox="1"/>
          <p:nvPr/>
        </p:nvSpPr>
        <p:spPr>
          <a:xfrm>
            <a:off x="10945773" y="151869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666240" y="1082605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LED Select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899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05038" y="154051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DE5AA49-B042-F55F-7363-348CE1C56DFE}"/>
              </a:ext>
            </a:extLst>
          </p:cNvPr>
          <p:cNvCxnSpPr>
            <a:cxnSpLocks/>
            <a:stCxn id="7" idx="3"/>
            <a:endCxn id="32" idx="1"/>
          </p:cNvCxnSpPr>
          <p:nvPr/>
        </p:nvCxnSpPr>
        <p:spPr>
          <a:xfrm flipV="1">
            <a:off x="10393362" y="1641810"/>
            <a:ext cx="552411" cy="720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E21311-7827-10B3-F5A7-4AFEABD8E6FA}"/>
              </a:ext>
            </a:extLst>
          </p:cNvPr>
          <p:cNvSpPr txBox="1"/>
          <p:nvPr/>
        </p:nvSpPr>
        <p:spPr>
          <a:xfrm>
            <a:off x="10945773" y="1762247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C72AEB7-7B5E-8A76-EAE5-ED8876F9C003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>
            <a:off x="6960944" y="1099100"/>
            <a:ext cx="0" cy="259567"/>
          </a:xfrm>
          <a:prstGeom prst="line">
            <a:avLst/>
          </a:prstGeom>
          <a:ln w="28575">
            <a:solidFill>
              <a:srgbClr val="FF000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A67F2-41C4-1BFE-E961-E325B20C6EA7}"/>
              </a:ext>
            </a:extLst>
          </p:cNvPr>
          <p:cNvSpPr txBox="1"/>
          <p:nvPr/>
        </p:nvSpPr>
        <p:spPr>
          <a:xfrm>
            <a:off x="6516575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First</a:t>
            </a:r>
            <a:br>
              <a:rPr lang="en-US" altLang="zh-CN" sz="1600" b="1" dirty="0">
                <a:solidFill>
                  <a:srgbClr val="FF0000"/>
                </a:solidFill>
              </a:rPr>
            </a:br>
            <a:r>
              <a:rPr lang="en-US" altLang="zh-CN" sz="1600" b="1" dirty="0">
                <a:solidFill>
                  <a:srgbClr val="FF0000"/>
                </a:solidFill>
              </a:rPr>
              <a:t>LED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71555C-B86A-B27A-A974-F052CFA582A2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7775581" y="1099100"/>
            <a:ext cx="2132" cy="259567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C72D339-CE9D-D8EF-2038-72A180267ACE}"/>
              </a:ext>
            </a:extLst>
          </p:cNvPr>
          <p:cNvSpPr txBox="1"/>
          <p:nvPr/>
        </p:nvSpPr>
        <p:spPr>
          <a:xfrm>
            <a:off x="7331212" y="560757"/>
            <a:ext cx="888737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rgbClr val="00B050"/>
                </a:solidFill>
              </a:rPr>
              <a:t>Last</a:t>
            </a:r>
            <a:br>
              <a:rPr lang="en-US" altLang="zh-CN" sz="1600" b="1" dirty="0">
                <a:solidFill>
                  <a:srgbClr val="00B050"/>
                </a:solidFill>
              </a:rPr>
            </a:br>
            <a:r>
              <a:rPr lang="en-US" altLang="zh-CN" sz="1600" b="1" dirty="0">
                <a:solidFill>
                  <a:srgbClr val="00B050"/>
                </a:solidFill>
              </a:rPr>
              <a:t>LED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9F16BC3-F1FF-9900-2160-AEEB6FE75121}"/>
              </a:ext>
            </a:extLst>
          </p:cNvPr>
          <p:cNvSpPr txBox="1"/>
          <p:nvPr/>
        </p:nvSpPr>
        <p:spPr>
          <a:xfrm>
            <a:off x="8048876" y="560757"/>
            <a:ext cx="1084320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LED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38B5937-41CC-1325-7308-E772F91E936C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>
            <a:off x="8591036" y="1099100"/>
            <a:ext cx="3446" cy="259567"/>
          </a:xfrm>
          <a:prstGeom prst="line">
            <a:avLst/>
          </a:prstGeom>
          <a:ln w="28575">
            <a:solidFill>
              <a:schemeClr val="accent2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D905472-86EA-A7E4-B255-463004C4D380}"/>
              </a:ext>
            </a:extLst>
          </p:cNvPr>
          <p:cNvSpPr txBox="1"/>
          <p:nvPr/>
        </p:nvSpPr>
        <p:spPr>
          <a:xfrm>
            <a:off x="9006808" y="560757"/>
            <a:ext cx="803713" cy="53834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Sensor</a:t>
            </a:r>
          </a:p>
          <a:p>
            <a:pPr algn="ctr">
              <a:lnSpc>
                <a:spcPts val="1800"/>
              </a:lnSpc>
            </a:pP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</a:rPr>
              <a:t>Mode</a:t>
            </a:r>
            <a:endParaRPr lang="zh-CN" alt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E910B92-3F07-F1CF-630C-3C5C5654F1A0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flipH="1">
            <a:off x="9406489" y="1099100"/>
            <a:ext cx="2176" cy="259567"/>
          </a:xfrm>
          <a:prstGeom prst="line">
            <a:avLst/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40C54F7A-C92D-EE17-7E7F-B749AF19359A}"/>
              </a:ext>
            </a:extLst>
          </p:cNvPr>
          <p:cNvCxnSpPr>
            <a:cxnSpLocks/>
            <a:stCxn id="4" idx="2"/>
            <a:endCxn id="41" idx="1"/>
          </p:cNvCxnSpPr>
          <p:nvPr/>
        </p:nvCxnSpPr>
        <p:spPr>
          <a:xfrm rot="16200000" flipH="1">
            <a:off x="10414010" y="1353595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63359B7-E3FA-947C-06CF-0DA93C6281F4}"/>
              </a:ext>
            </a:extLst>
          </p:cNvPr>
          <p:cNvSpPr txBox="1"/>
          <p:nvPr/>
        </p:nvSpPr>
        <p:spPr>
          <a:xfrm>
            <a:off x="10242550" y="254029"/>
            <a:ext cx="1397059" cy="742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54000" tIns="36000" rIns="36000" bIns="3600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Analog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FF0000"/>
                </a:solidFill>
              </a:rPr>
              <a:t>Analog Reversed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rgbClr val="00B0F0"/>
                </a:solidFill>
              </a:rPr>
              <a:t>I2C</a:t>
            </a:r>
          </a:p>
          <a:p>
            <a:pPr>
              <a:lnSpc>
                <a:spcPts val="1300"/>
              </a:lnSpc>
            </a:pP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I2C Reversed</a:t>
            </a:r>
            <a:endParaRPr lang="zh-CN" alt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6" name="连接符: 肘形 65">
            <a:extLst>
              <a:ext uri="{FF2B5EF4-FFF2-40B4-BE49-F238E27FC236}">
                <a16:creationId xmlns:a16="http://schemas.microsoft.com/office/drawing/2014/main" id="{B194B2D7-21D2-6CA3-4CD1-54BFA405BDA0}"/>
              </a:ext>
            </a:extLst>
          </p:cNvPr>
          <p:cNvCxnSpPr>
            <a:cxnSpLocks/>
            <a:stCxn id="39" idx="3"/>
            <a:endCxn id="62" idx="1"/>
          </p:cNvCxnSpPr>
          <p:nvPr/>
        </p:nvCxnSpPr>
        <p:spPr>
          <a:xfrm flipV="1">
            <a:off x="9810521" y="625216"/>
            <a:ext cx="432029" cy="20471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左大括号 1">
            <a:extLst>
              <a:ext uri="{FF2B5EF4-FFF2-40B4-BE49-F238E27FC236}">
                <a16:creationId xmlns:a16="http://schemas.microsoft.com/office/drawing/2014/main" id="{07F91A2A-5FC7-6FBE-6B91-3BD12644DABF}"/>
              </a:ext>
            </a:extLst>
          </p:cNvPr>
          <p:cNvSpPr/>
          <p:nvPr/>
        </p:nvSpPr>
        <p:spPr>
          <a:xfrm rot="10800000">
            <a:off x="10118725" y="2387808"/>
            <a:ext cx="417184" cy="1172940"/>
          </a:xfrm>
          <a:prstGeom prst="leftBrace">
            <a:avLst>
              <a:gd name="adj1" fmla="val 21655"/>
              <a:gd name="adj2" fmla="val 50551"/>
            </a:avLst>
          </a:prstGeom>
          <a:ln w="28575">
            <a:solidFill>
              <a:schemeClr val="accent4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71C1D-2200-4F4F-8FED-D15431D6918D}"/>
              </a:ext>
            </a:extLst>
          </p:cNvPr>
          <p:cNvSpPr txBox="1"/>
          <p:nvPr/>
        </p:nvSpPr>
        <p:spPr>
          <a:xfrm>
            <a:off x="10535442" y="2726908"/>
            <a:ext cx="1121834" cy="5651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Analog</a:t>
            </a:r>
            <a:b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CN" sz="1600" b="1" dirty="0">
                <a:solidFill>
                  <a:schemeClr val="accent4">
                    <a:lumMod val="75000"/>
                  </a:schemeClr>
                </a:solidFill>
              </a:rPr>
              <a:t>Deadzone</a:t>
            </a:r>
            <a:endParaRPr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52DA46-81F0-54FD-59E7-65C6A819093C}"/>
              </a:ext>
            </a:extLst>
          </p:cNvPr>
          <p:cNvSpPr/>
          <p:nvPr/>
        </p:nvSpPr>
        <p:spPr>
          <a:xfrm>
            <a:off x="7210835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1.4°</a:t>
            </a:r>
            <a:endParaRPr lang="zh-CN" altLang="en-US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A948D97-BA1A-FC99-ADFD-7A4F98106EF7}"/>
              </a:ext>
            </a:extLst>
          </p:cNvPr>
          <p:cNvSpPr/>
          <p:nvPr/>
        </p:nvSpPr>
        <p:spPr>
          <a:xfrm>
            <a:off x="8222426" y="2412705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2.8°</a:t>
            </a:r>
            <a:endParaRPr lang="zh-CN" altLang="en-US" sz="1300" b="1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D6C52A8-4108-1ABD-A6E3-CA9F55351877}"/>
              </a:ext>
            </a:extLst>
          </p:cNvPr>
          <p:cNvSpPr/>
          <p:nvPr/>
        </p:nvSpPr>
        <p:spPr>
          <a:xfrm>
            <a:off x="9233780" y="2411958"/>
            <a:ext cx="694445" cy="1120685"/>
          </a:xfrm>
          <a:prstGeom prst="roundRect">
            <a:avLst>
              <a:gd name="adj" fmla="val 9697"/>
            </a:avLst>
          </a:prstGeom>
          <a:solidFill>
            <a:schemeClr val="accent4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1300" b="1" dirty="0">
                <a:solidFill>
                  <a:schemeClr val="accent4">
                    <a:lumMod val="75000"/>
                  </a:schemeClr>
                </a:solidFill>
              </a:rPr>
              <a:t>4.2°</a:t>
            </a:r>
            <a:endParaRPr lang="zh-CN" altLang="en-US" sz="13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2C67B6-13DA-53FE-5D48-4091013EAAB7}"/>
              </a:ext>
            </a:extLst>
          </p:cNvPr>
          <p:cNvSpPr txBox="1"/>
          <p:nvPr/>
        </p:nvSpPr>
        <p:spPr>
          <a:xfrm>
            <a:off x="7806180" y="171991"/>
            <a:ext cx="1569055" cy="25223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70C0"/>
            </a:solidFill>
            <a:prstDash val="sysDot"/>
          </a:ln>
          <a:effectLst/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rgbClr val="009E47"/>
                </a:solidFill>
              </a:rPr>
              <a:t>Normal</a:t>
            </a:r>
            <a:r>
              <a:rPr lang="en-US" altLang="zh-CN" sz="1200" b="1" dirty="0">
                <a:solidFill>
                  <a:srgbClr val="00B0F0"/>
                </a:solidFill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</a:rPr>
              <a:t>Reversed</a:t>
            </a:r>
            <a:r>
              <a:rPr lang="en-US" altLang="zh-CN" sz="1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altLang="zh-CN" sz="1200" b="1" dirty="0"/>
              <a:t>Off</a:t>
            </a:r>
          </a:p>
        </p:txBody>
      </p: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FE5AEEC1-12F6-D1C3-5528-DC952F8E5C09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 rot="16200000" flipH="1">
            <a:off x="8522609" y="492329"/>
            <a:ext cx="136527" cy="3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  <a:alpha val="69804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14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6908500C-1B25-A058-D061-01A508D62675}"/>
              </a:ext>
            </a:extLst>
          </p:cNvPr>
          <p:cNvSpPr/>
          <p:nvPr/>
        </p:nvSpPr>
        <p:spPr>
          <a:xfrm rot="5400000">
            <a:off x="7988718" y="-404158"/>
            <a:ext cx="389999" cy="2992134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rgbClr val="2F5597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873DDC-2AA2-EE3F-414F-7B75CE3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 MODE</a:t>
            </a:r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CB77F11-2A4B-483F-D41F-CC84B1F47586}"/>
              </a:ext>
            </a:extLst>
          </p:cNvPr>
          <p:cNvSpPr/>
          <p:nvPr/>
        </p:nvSpPr>
        <p:spPr>
          <a:xfrm>
            <a:off x="9928225" y="1536695"/>
            <a:ext cx="190500" cy="203200"/>
          </a:xfrm>
          <a:prstGeom prst="round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2457AE-E0B6-8C09-5CCA-1E12685611C9}"/>
              </a:ext>
            </a:extLst>
          </p:cNvPr>
          <p:cNvSpPr/>
          <p:nvPr/>
        </p:nvSpPr>
        <p:spPr>
          <a:xfrm>
            <a:off x="10202862" y="1536695"/>
            <a:ext cx="190500" cy="203200"/>
          </a:xfrm>
          <a:prstGeom prst="roundRect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6E2637-9F6C-3912-359C-68A8EA1C1110}"/>
              </a:ext>
            </a:extLst>
          </p:cNvPr>
          <p:cNvSpPr txBox="1"/>
          <p:nvPr/>
        </p:nvSpPr>
        <p:spPr>
          <a:xfrm>
            <a:off x="6958012" y="619596"/>
            <a:ext cx="2447926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Channel Selection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7F3EF8-8465-2BA2-34EA-E2E92219F49D}"/>
              </a:ext>
            </a:extLst>
          </p:cNvPr>
          <p:cNvSpPr/>
          <p:nvPr/>
        </p:nvSpPr>
        <p:spPr>
          <a:xfrm>
            <a:off x="6687650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9AB74B2-5405-393B-F951-26391C546C7C}"/>
              </a:ext>
            </a:extLst>
          </p:cNvPr>
          <p:cNvSpPr/>
          <p:nvPr/>
        </p:nvSpPr>
        <p:spPr>
          <a:xfrm>
            <a:off x="7504419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6AB61B0-A47A-5483-B1E8-851C74F8C2D8}"/>
              </a:ext>
            </a:extLst>
          </p:cNvPr>
          <p:cNvSpPr/>
          <p:nvPr/>
        </p:nvSpPr>
        <p:spPr>
          <a:xfrm>
            <a:off x="8321188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07594F9-BBE9-7DB8-DD22-C72E7397185E}"/>
              </a:ext>
            </a:extLst>
          </p:cNvPr>
          <p:cNvSpPr/>
          <p:nvPr/>
        </p:nvSpPr>
        <p:spPr>
          <a:xfrm>
            <a:off x="9133195" y="1354432"/>
            <a:ext cx="546588" cy="559594"/>
          </a:xfrm>
          <a:prstGeom prst="roundRect">
            <a:avLst>
              <a:gd name="adj" fmla="val 9697"/>
            </a:avLst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10518B1-8FB2-4909-443A-D16845752C94}"/>
              </a:ext>
            </a:extLst>
          </p:cNvPr>
          <p:cNvSpPr txBox="1"/>
          <p:nvPr/>
        </p:nvSpPr>
        <p:spPr>
          <a:xfrm>
            <a:off x="4449688" y="1073633"/>
            <a:ext cx="1038549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>
                    <a:lumMod val="75000"/>
                  </a:schemeClr>
                </a:solidFill>
              </a:rPr>
              <a:t>Dial</a:t>
            </a:r>
            <a:endParaRPr lang="zh-CN" alt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箭头: 左 32">
            <a:extLst>
              <a:ext uri="{FF2B5EF4-FFF2-40B4-BE49-F238E27FC236}">
                <a16:creationId xmlns:a16="http://schemas.microsoft.com/office/drawing/2014/main" id="{14B2FFD5-F8BF-CBAD-9ADE-4EDFF88CC7E8}"/>
              </a:ext>
            </a:extLst>
          </p:cNvPr>
          <p:cNvSpPr/>
          <p:nvPr/>
        </p:nvSpPr>
        <p:spPr>
          <a:xfrm rot="2159241">
            <a:off x="4250152" y="784758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左 33">
            <a:extLst>
              <a:ext uri="{FF2B5EF4-FFF2-40B4-BE49-F238E27FC236}">
                <a16:creationId xmlns:a16="http://schemas.microsoft.com/office/drawing/2014/main" id="{EC28EFDC-B25E-4586-C6D9-15C2737210FB}"/>
              </a:ext>
            </a:extLst>
          </p:cNvPr>
          <p:cNvSpPr/>
          <p:nvPr/>
        </p:nvSpPr>
        <p:spPr>
          <a:xfrm rot="13792854">
            <a:off x="5105038" y="1536283"/>
            <a:ext cx="437078" cy="304655"/>
          </a:xfrm>
          <a:prstGeom prst="leftArrow">
            <a:avLst/>
          </a:prstGeom>
          <a:noFill/>
          <a:ln w="28575">
            <a:solidFill>
              <a:srgbClr val="2F528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33F7BC1-118F-FBD3-CAB3-07FA0DDA8442}"/>
              </a:ext>
            </a:extLst>
          </p:cNvPr>
          <p:cNvSpPr txBox="1"/>
          <p:nvPr/>
        </p:nvSpPr>
        <p:spPr>
          <a:xfrm>
            <a:off x="10945773" y="1517379"/>
            <a:ext cx="446991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</a:rPr>
              <a:t>OK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6870965-64D5-C1FD-AD15-ECF96F002226}"/>
              </a:ext>
            </a:extLst>
          </p:cNvPr>
          <p:cNvCxnSpPr>
            <a:cxnSpLocks/>
            <a:stCxn id="7" idx="3"/>
            <a:endCxn id="51" idx="1"/>
          </p:cNvCxnSpPr>
          <p:nvPr/>
        </p:nvCxnSpPr>
        <p:spPr>
          <a:xfrm>
            <a:off x="10393362" y="1638295"/>
            <a:ext cx="552411" cy="2195"/>
          </a:xfrm>
          <a:prstGeom prst="line">
            <a:avLst/>
          </a:prstGeom>
          <a:ln w="28575">
            <a:solidFill>
              <a:srgbClr val="00B050">
                <a:alpha val="69804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3ECF3BE2-3F69-3DED-23ED-5AC971995BBD}"/>
              </a:ext>
            </a:extLst>
          </p:cNvPr>
          <p:cNvSpPr/>
          <p:nvPr/>
        </p:nvSpPr>
        <p:spPr>
          <a:xfrm rot="16200000">
            <a:off x="8380727" y="3301847"/>
            <a:ext cx="389999" cy="3776150"/>
          </a:xfrm>
          <a:prstGeom prst="leftBrace">
            <a:avLst>
              <a:gd name="adj1" fmla="val 21655"/>
              <a:gd name="adj2" fmla="val 49829"/>
            </a:avLst>
          </a:prstGeom>
          <a:ln w="28575">
            <a:solidFill>
              <a:schemeClr val="accent2">
                <a:lumMod val="75000"/>
                <a:alpha val="6980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FEA82D-F01C-777F-5444-E01C2DC34F65}"/>
              </a:ext>
            </a:extLst>
          </p:cNvPr>
          <p:cNvSpPr txBox="1"/>
          <p:nvPr/>
        </p:nvSpPr>
        <p:spPr>
          <a:xfrm>
            <a:off x="7526908" y="5393376"/>
            <a:ext cx="2085483" cy="3497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</a:rPr>
              <a:t>1-7 Quick Set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EB74DE4F-53BB-10A8-2355-D5EC60EAD3B7}"/>
              </a:ext>
            </a:extLst>
          </p:cNvPr>
          <p:cNvSpPr/>
          <p:nvPr/>
        </p:nvSpPr>
        <p:spPr>
          <a:xfrm>
            <a:off x="7210835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82E1640C-BE63-4F09-3BEA-6369603F7ED7}"/>
              </a:ext>
            </a:extLst>
          </p:cNvPr>
          <p:cNvSpPr/>
          <p:nvPr/>
        </p:nvSpPr>
        <p:spPr>
          <a:xfrm>
            <a:off x="8222426" y="2412706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9C20ECA-008A-1283-AF1F-3920A4F726AD}"/>
              </a:ext>
            </a:extLst>
          </p:cNvPr>
          <p:cNvSpPr/>
          <p:nvPr/>
        </p:nvSpPr>
        <p:spPr>
          <a:xfrm>
            <a:off x="9233780" y="2411959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50E025B-B8F5-C8D7-749B-01B3F39B1377}"/>
              </a:ext>
            </a:extLst>
          </p:cNvPr>
          <p:cNvSpPr/>
          <p:nvPr/>
        </p:nvSpPr>
        <p:spPr>
          <a:xfrm>
            <a:off x="6705666" y="3798454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37679911-4110-FC77-A2F0-27017F0921AD}"/>
              </a:ext>
            </a:extLst>
          </p:cNvPr>
          <p:cNvSpPr/>
          <p:nvPr/>
        </p:nvSpPr>
        <p:spPr>
          <a:xfrm>
            <a:off x="7712792" y="3795426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0ABECA3-7C5B-AD98-C7AE-BF15697CFAA3}"/>
              </a:ext>
            </a:extLst>
          </p:cNvPr>
          <p:cNvSpPr/>
          <p:nvPr/>
        </p:nvSpPr>
        <p:spPr>
          <a:xfrm>
            <a:off x="8727511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B69D2A11-92E7-04DC-7532-8E489C34871A}"/>
              </a:ext>
            </a:extLst>
          </p:cNvPr>
          <p:cNvSpPr/>
          <p:nvPr/>
        </p:nvSpPr>
        <p:spPr>
          <a:xfrm>
            <a:off x="9734637" y="3792143"/>
            <a:ext cx="694445" cy="1120685"/>
          </a:xfrm>
          <a:prstGeom prst="roundRect">
            <a:avLst>
              <a:gd name="adj" fmla="val 9697"/>
            </a:avLst>
          </a:prstGeom>
          <a:solidFill>
            <a:srgbClr val="C55A1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8220386-DE64-3DD3-BEEA-F3BAF527BA7D}"/>
              </a:ext>
            </a:extLst>
          </p:cNvPr>
          <p:cNvSpPr txBox="1"/>
          <p:nvPr/>
        </p:nvSpPr>
        <p:spPr>
          <a:xfrm>
            <a:off x="10945773" y="1758012"/>
            <a:ext cx="78377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Cancel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9" name="连接符: 肘形 68">
            <a:extLst>
              <a:ext uri="{FF2B5EF4-FFF2-40B4-BE49-F238E27FC236}">
                <a16:creationId xmlns:a16="http://schemas.microsoft.com/office/drawing/2014/main" id="{EAF02DFE-BD4B-D902-7A6A-EC402795DB4F}"/>
              </a:ext>
            </a:extLst>
          </p:cNvPr>
          <p:cNvCxnSpPr>
            <a:cxnSpLocks/>
            <a:stCxn id="4" idx="2"/>
            <a:endCxn id="68" idx="1"/>
          </p:cNvCxnSpPr>
          <p:nvPr/>
        </p:nvCxnSpPr>
        <p:spPr>
          <a:xfrm rot="16200000" flipH="1">
            <a:off x="10414010" y="1349360"/>
            <a:ext cx="141228" cy="922298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237577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66</Words>
  <Application>Microsoft Office PowerPoint</Application>
  <PresentationFormat>宽屏</PresentationFormat>
  <Paragraphs>43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等线 Light</vt:lpstr>
      <vt:lpstr>Arial</vt:lpstr>
      <vt:lpstr>自定义设计方案</vt:lpstr>
      <vt:lpstr>Office 主题​​</vt:lpstr>
      <vt:lpstr>PowerPoint 演示文稿</vt:lpstr>
      <vt:lpstr>NORMAL MODE</vt:lpstr>
      <vt:lpstr>SETUP MODE</vt:lpstr>
      <vt:lpstr>EFFECT MODE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Wu</dc:creator>
  <cp:lastModifiedBy>Hao Wu</cp:lastModifiedBy>
  <cp:revision>99</cp:revision>
  <dcterms:created xsi:type="dcterms:W3CDTF">2023-04-15T05:48:36Z</dcterms:created>
  <dcterms:modified xsi:type="dcterms:W3CDTF">2023-04-19T13:28:40Z</dcterms:modified>
</cp:coreProperties>
</file>